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57" r:id="rId4"/>
    <p:sldId id="259" r:id="rId5"/>
    <p:sldId id="260" r:id="rId6"/>
    <p:sldId id="261" r:id="rId7"/>
    <p:sldId id="262" r:id="rId8"/>
    <p:sldId id="264"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155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5E2DEC-0653-4A2F-9213-FB7157392364}" v="36" dt="2023-11-02T16:20:59.6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53" y="7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edon Munton" userId="92994d040d4c9cd2" providerId="LiveId" clId="{595E2DEC-0653-4A2F-9213-FB7157392364}"/>
    <pc:docChg chg="undo redo custSel addSld delSld modSld">
      <pc:chgData name="Jaedon Munton" userId="92994d040d4c9cd2" providerId="LiveId" clId="{595E2DEC-0653-4A2F-9213-FB7157392364}" dt="2023-11-02T16:26:01.479" v="6316" actId="20577"/>
      <pc:docMkLst>
        <pc:docMk/>
      </pc:docMkLst>
      <pc:sldChg chg="modSp mod">
        <pc:chgData name="Jaedon Munton" userId="92994d040d4c9cd2" providerId="LiveId" clId="{595E2DEC-0653-4A2F-9213-FB7157392364}" dt="2023-11-02T16:26:01.479" v="6316" actId="20577"/>
        <pc:sldMkLst>
          <pc:docMk/>
          <pc:sldMk cId="1764331580" sldId="256"/>
        </pc:sldMkLst>
        <pc:spChg chg="mod">
          <ac:chgData name="Jaedon Munton" userId="92994d040d4c9cd2" providerId="LiveId" clId="{595E2DEC-0653-4A2F-9213-FB7157392364}" dt="2023-10-26T16:02:55.274" v="11" actId="20577"/>
          <ac:spMkLst>
            <pc:docMk/>
            <pc:sldMk cId="1764331580" sldId="256"/>
            <ac:spMk id="2" creationId="{36EE0C9C-9C8C-DBF6-03D6-6A6E837EF09B}"/>
          </ac:spMkLst>
        </pc:spChg>
        <pc:spChg chg="mod">
          <ac:chgData name="Jaedon Munton" userId="92994d040d4c9cd2" providerId="LiveId" clId="{595E2DEC-0653-4A2F-9213-FB7157392364}" dt="2023-11-02T16:26:01.479" v="6316" actId="20577"/>
          <ac:spMkLst>
            <pc:docMk/>
            <pc:sldMk cId="1764331580" sldId="256"/>
            <ac:spMk id="3" creationId="{8CF4218C-1000-F232-F2EF-7ED4E5CFCE5F}"/>
          </ac:spMkLst>
        </pc:spChg>
      </pc:sldChg>
      <pc:sldChg chg="addSp delSp modSp add mod modAnim">
        <pc:chgData name="Jaedon Munton" userId="92994d040d4c9cd2" providerId="LiveId" clId="{595E2DEC-0653-4A2F-9213-FB7157392364}" dt="2023-11-02T16:25:46.746" v="6287" actId="20577"/>
        <pc:sldMkLst>
          <pc:docMk/>
          <pc:sldMk cId="498768259" sldId="257"/>
        </pc:sldMkLst>
        <pc:spChg chg="mod">
          <ac:chgData name="Jaedon Munton" userId="92994d040d4c9cd2" providerId="LiveId" clId="{595E2DEC-0653-4A2F-9213-FB7157392364}" dt="2023-10-26T16:09:09.313" v="66" actId="255"/>
          <ac:spMkLst>
            <pc:docMk/>
            <pc:sldMk cId="498768259" sldId="257"/>
            <ac:spMk id="2" creationId="{36EE0C9C-9C8C-DBF6-03D6-6A6E837EF09B}"/>
          </ac:spMkLst>
        </pc:spChg>
        <pc:spChg chg="mod">
          <ac:chgData name="Jaedon Munton" userId="92994d040d4c9cd2" providerId="LiveId" clId="{595E2DEC-0653-4A2F-9213-FB7157392364}" dt="2023-11-02T16:25:46.746" v="6287" actId="20577"/>
          <ac:spMkLst>
            <pc:docMk/>
            <pc:sldMk cId="498768259" sldId="257"/>
            <ac:spMk id="3" creationId="{8CF4218C-1000-F232-F2EF-7ED4E5CFCE5F}"/>
          </ac:spMkLst>
        </pc:spChg>
        <pc:picChg chg="add mod">
          <ac:chgData name="Jaedon Munton" userId="92994d040d4c9cd2" providerId="LiveId" clId="{595E2DEC-0653-4A2F-9213-FB7157392364}" dt="2023-10-26T16:09:38.555" v="71" actId="1076"/>
          <ac:picMkLst>
            <pc:docMk/>
            <pc:sldMk cId="498768259" sldId="257"/>
            <ac:picMk id="4" creationId="{BE80641A-EB2D-7693-FBE1-33606A55743E}"/>
          </ac:picMkLst>
        </pc:picChg>
        <pc:picChg chg="del">
          <ac:chgData name="Jaedon Munton" userId="92994d040d4c9cd2" providerId="LiveId" clId="{595E2DEC-0653-4A2F-9213-FB7157392364}" dt="2023-10-26T16:06:50.704" v="54" actId="478"/>
          <ac:picMkLst>
            <pc:docMk/>
            <pc:sldMk cId="498768259" sldId="257"/>
            <ac:picMk id="15" creationId="{262E707F-8334-D489-1A52-11104FC79456}"/>
          </ac:picMkLst>
        </pc:picChg>
        <pc:cxnChg chg="mod">
          <ac:chgData name="Jaedon Munton" userId="92994d040d4c9cd2" providerId="LiveId" clId="{595E2DEC-0653-4A2F-9213-FB7157392364}" dt="2023-10-26T16:09:17.268" v="67" actId="1076"/>
          <ac:cxnSpMkLst>
            <pc:docMk/>
            <pc:sldMk cId="498768259" sldId="257"/>
            <ac:cxnSpMk id="17" creationId="{C9AF0F7A-1FE2-B695-2F12-4C916C0FBD7A}"/>
          </ac:cxnSpMkLst>
        </pc:cxnChg>
      </pc:sldChg>
      <pc:sldChg chg="new del">
        <pc:chgData name="Jaedon Munton" userId="92994d040d4c9cd2" providerId="LiveId" clId="{595E2DEC-0653-4A2F-9213-FB7157392364}" dt="2023-10-26T16:06:44.216" v="52" actId="47"/>
        <pc:sldMkLst>
          <pc:docMk/>
          <pc:sldMk cId="2464309047" sldId="257"/>
        </pc:sldMkLst>
      </pc:sldChg>
      <pc:sldChg chg="addSp delSp modSp add del mod delAnim">
        <pc:chgData name="Jaedon Munton" userId="92994d040d4c9cd2" providerId="LiveId" clId="{595E2DEC-0653-4A2F-9213-FB7157392364}" dt="2023-11-02T12:17:13.571" v="87" actId="47"/>
        <pc:sldMkLst>
          <pc:docMk/>
          <pc:sldMk cId="627044745" sldId="258"/>
        </pc:sldMkLst>
        <pc:spChg chg="del mod">
          <ac:chgData name="Jaedon Munton" userId="92994d040d4c9cd2" providerId="LiveId" clId="{595E2DEC-0653-4A2F-9213-FB7157392364}" dt="2023-11-02T12:16:56.975" v="79" actId="478"/>
          <ac:spMkLst>
            <pc:docMk/>
            <pc:sldMk cId="627044745" sldId="258"/>
            <ac:spMk id="2" creationId="{36EE0C9C-9C8C-DBF6-03D6-6A6E837EF09B}"/>
          </ac:spMkLst>
        </pc:spChg>
        <pc:spChg chg="del">
          <ac:chgData name="Jaedon Munton" userId="92994d040d4c9cd2" providerId="LiveId" clId="{595E2DEC-0653-4A2F-9213-FB7157392364}" dt="2023-11-02T12:16:59.025" v="80" actId="478"/>
          <ac:spMkLst>
            <pc:docMk/>
            <pc:sldMk cId="627044745" sldId="258"/>
            <ac:spMk id="3" creationId="{8CF4218C-1000-F232-F2EF-7ED4E5CFCE5F}"/>
          </ac:spMkLst>
        </pc:spChg>
        <pc:spChg chg="add del mod">
          <ac:chgData name="Jaedon Munton" userId="92994d040d4c9cd2" providerId="LiveId" clId="{595E2DEC-0653-4A2F-9213-FB7157392364}" dt="2023-11-02T12:17:04.748" v="83" actId="478"/>
          <ac:spMkLst>
            <pc:docMk/>
            <pc:sldMk cId="627044745" sldId="258"/>
            <ac:spMk id="6" creationId="{2C7DEB60-743B-2667-5C6D-8940B9BAB1BF}"/>
          </ac:spMkLst>
        </pc:spChg>
        <pc:spChg chg="add del mod">
          <ac:chgData name="Jaedon Munton" userId="92994d040d4c9cd2" providerId="LiveId" clId="{595E2DEC-0653-4A2F-9213-FB7157392364}" dt="2023-11-02T12:17:02.636" v="82" actId="478"/>
          <ac:spMkLst>
            <pc:docMk/>
            <pc:sldMk cId="627044745" sldId="258"/>
            <ac:spMk id="8" creationId="{9BF60D12-06CC-3B54-3BD4-57CBF49B77BD}"/>
          </ac:spMkLst>
        </pc:spChg>
        <pc:picChg chg="del">
          <ac:chgData name="Jaedon Munton" userId="92994d040d4c9cd2" providerId="LiveId" clId="{595E2DEC-0653-4A2F-9213-FB7157392364}" dt="2023-11-02T12:16:52.579" v="77" actId="478"/>
          <ac:picMkLst>
            <pc:docMk/>
            <pc:sldMk cId="627044745" sldId="258"/>
            <ac:picMk id="4" creationId="{BE80641A-EB2D-7693-FBE1-33606A55743E}"/>
          </ac:picMkLst>
        </pc:picChg>
        <pc:cxnChg chg="del">
          <ac:chgData name="Jaedon Munton" userId="92994d040d4c9cd2" providerId="LiveId" clId="{595E2DEC-0653-4A2F-9213-FB7157392364}" dt="2023-11-02T12:17:00.671" v="81" actId="478"/>
          <ac:cxnSpMkLst>
            <pc:docMk/>
            <pc:sldMk cId="627044745" sldId="258"/>
            <ac:cxnSpMk id="17" creationId="{C9AF0F7A-1FE2-B695-2F12-4C916C0FBD7A}"/>
          </ac:cxnSpMkLst>
        </pc:cxnChg>
      </pc:sldChg>
      <pc:sldChg chg="del">
        <pc:chgData name="Jaedon Munton" userId="92994d040d4c9cd2" providerId="LiveId" clId="{595E2DEC-0653-4A2F-9213-FB7157392364}" dt="2023-10-26T16:02:35.630" v="0" actId="47"/>
        <pc:sldMkLst>
          <pc:docMk/>
          <pc:sldMk cId="1316029219" sldId="258"/>
        </pc:sldMkLst>
      </pc:sldChg>
      <pc:sldChg chg="delSp modSp add del mod setBg">
        <pc:chgData name="Jaedon Munton" userId="92994d040d4c9cd2" providerId="LiveId" clId="{595E2DEC-0653-4A2F-9213-FB7157392364}" dt="2023-11-02T16:25:37.354" v="6280" actId="20577"/>
        <pc:sldMkLst>
          <pc:docMk/>
          <pc:sldMk cId="1335295587" sldId="259"/>
        </pc:sldMkLst>
        <pc:spChg chg="mod">
          <ac:chgData name="Jaedon Munton" userId="92994d040d4c9cd2" providerId="LiveId" clId="{595E2DEC-0653-4A2F-9213-FB7157392364}" dt="2023-11-02T16:25:37.354" v="6280" actId="20577"/>
          <ac:spMkLst>
            <pc:docMk/>
            <pc:sldMk cId="1335295587" sldId="259"/>
            <ac:spMk id="3" creationId="{8CF4218C-1000-F232-F2EF-7ED4E5CFCE5F}"/>
          </ac:spMkLst>
        </pc:spChg>
        <pc:spChg chg="del">
          <ac:chgData name="Jaedon Munton" userId="92994d040d4c9cd2" providerId="LiveId" clId="{595E2DEC-0653-4A2F-9213-FB7157392364}" dt="2023-11-02T12:25:45.272" v="1049" actId="478"/>
          <ac:spMkLst>
            <pc:docMk/>
            <pc:sldMk cId="1335295587" sldId="259"/>
            <ac:spMk id="4" creationId="{9FDD90EA-AFD3-AEE0-12F9-D5D08B0F5292}"/>
          </ac:spMkLst>
        </pc:spChg>
        <pc:spChg chg="mod">
          <ac:chgData name="Jaedon Munton" userId="92994d040d4c9cd2" providerId="LiveId" clId="{595E2DEC-0653-4A2F-9213-FB7157392364}" dt="2023-11-02T12:24:53.953" v="1027" actId="20577"/>
          <ac:spMkLst>
            <pc:docMk/>
            <pc:sldMk cId="1335295587" sldId="259"/>
            <ac:spMk id="7" creationId="{EA97194A-9BC2-BCF7-6A96-E6BE7EE9B235}"/>
          </ac:spMkLst>
        </pc:spChg>
        <pc:spChg chg="mod">
          <ac:chgData name="Jaedon Munton" userId="92994d040d4c9cd2" providerId="LiveId" clId="{595E2DEC-0653-4A2F-9213-FB7157392364}" dt="2023-11-02T12:34:53.277" v="2032" actId="20577"/>
          <ac:spMkLst>
            <pc:docMk/>
            <pc:sldMk cId="1335295587" sldId="259"/>
            <ac:spMk id="8" creationId="{453E4AA3-B506-CB95-9D55-0823C95DF983}"/>
          </ac:spMkLst>
        </pc:spChg>
        <pc:spChg chg="del">
          <ac:chgData name="Jaedon Munton" userId="92994d040d4c9cd2" providerId="LiveId" clId="{595E2DEC-0653-4A2F-9213-FB7157392364}" dt="2023-11-02T12:25:42.729" v="1048" actId="478"/>
          <ac:spMkLst>
            <pc:docMk/>
            <pc:sldMk cId="1335295587" sldId="259"/>
            <ac:spMk id="9" creationId="{751E35B4-715E-8999-7A75-2CAD3144BF5D}"/>
          </ac:spMkLst>
        </pc:spChg>
      </pc:sldChg>
      <pc:sldChg chg="addSp delSp modSp add mod">
        <pc:chgData name="Jaedon Munton" userId="92994d040d4c9cd2" providerId="LiveId" clId="{595E2DEC-0653-4A2F-9213-FB7157392364}" dt="2023-11-02T12:47:46.476" v="2911" actId="14100"/>
        <pc:sldMkLst>
          <pc:docMk/>
          <pc:sldMk cId="2294160928" sldId="260"/>
        </pc:sldMkLst>
        <pc:spChg chg="mod">
          <ac:chgData name="Jaedon Munton" userId="92994d040d4c9cd2" providerId="LiveId" clId="{595E2DEC-0653-4A2F-9213-FB7157392364}" dt="2023-11-02T12:40:27.442" v="2228" actId="20577"/>
          <ac:spMkLst>
            <pc:docMk/>
            <pc:sldMk cId="2294160928" sldId="260"/>
            <ac:spMk id="3" creationId="{8CF4218C-1000-F232-F2EF-7ED4E5CFCE5F}"/>
          </ac:spMkLst>
        </pc:spChg>
        <pc:spChg chg="del">
          <ac:chgData name="Jaedon Munton" userId="92994d040d4c9cd2" providerId="LiveId" clId="{595E2DEC-0653-4A2F-9213-FB7157392364}" dt="2023-11-02T12:25:38.722" v="1047" actId="478"/>
          <ac:spMkLst>
            <pc:docMk/>
            <pc:sldMk cId="2294160928" sldId="260"/>
            <ac:spMk id="4" creationId="{9FDD90EA-AFD3-AEE0-12F9-D5D08B0F5292}"/>
          </ac:spMkLst>
        </pc:spChg>
        <pc:spChg chg="del">
          <ac:chgData name="Jaedon Munton" userId="92994d040d4c9cd2" providerId="LiveId" clId="{595E2DEC-0653-4A2F-9213-FB7157392364}" dt="2023-11-02T12:25:28.192" v="1044" actId="478"/>
          <ac:spMkLst>
            <pc:docMk/>
            <pc:sldMk cId="2294160928" sldId="260"/>
            <ac:spMk id="7" creationId="{EA97194A-9BC2-BCF7-6A96-E6BE7EE9B235}"/>
          </ac:spMkLst>
        </pc:spChg>
        <pc:spChg chg="mod">
          <ac:chgData name="Jaedon Munton" userId="92994d040d4c9cd2" providerId="LiveId" clId="{595E2DEC-0653-4A2F-9213-FB7157392364}" dt="2023-11-02T12:45:43.478" v="2889" actId="1076"/>
          <ac:spMkLst>
            <pc:docMk/>
            <pc:sldMk cId="2294160928" sldId="260"/>
            <ac:spMk id="8" creationId="{453E4AA3-B506-CB95-9D55-0823C95DF983}"/>
          </ac:spMkLst>
        </pc:spChg>
        <pc:spChg chg="del">
          <ac:chgData name="Jaedon Munton" userId="92994d040d4c9cd2" providerId="LiveId" clId="{595E2DEC-0653-4A2F-9213-FB7157392364}" dt="2023-11-02T12:25:36.104" v="1046" actId="478"/>
          <ac:spMkLst>
            <pc:docMk/>
            <pc:sldMk cId="2294160928" sldId="260"/>
            <ac:spMk id="9" creationId="{751E35B4-715E-8999-7A75-2CAD3144BF5D}"/>
          </ac:spMkLst>
        </pc:spChg>
        <pc:picChg chg="add del mod">
          <ac:chgData name="Jaedon Munton" userId="92994d040d4c9cd2" providerId="LiveId" clId="{595E2DEC-0653-4A2F-9213-FB7157392364}" dt="2023-11-02T12:45:35.254" v="2886" actId="478"/>
          <ac:picMkLst>
            <pc:docMk/>
            <pc:sldMk cId="2294160928" sldId="260"/>
            <ac:picMk id="10" creationId="{613ABBD0-A98B-B0A9-EEAD-B4B14B04CF08}"/>
          </ac:picMkLst>
        </pc:picChg>
        <pc:picChg chg="add del mod">
          <ac:chgData name="Jaedon Munton" userId="92994d040d4c9cd2" providerId="LiveId" clId="{595E2DEC-0653-4A2F-9213-FB7157392364}" dt="2023-11-02T12:45:59.788" v="2894" actId="478"/>
          <ac:picMkLst>
            <pc:docMk/>
            <pc:sldMk cId="2294160928" sldId="260"/>
            <ac:picMk id="1026" creationId="{FD5261A8-D8FF-03C4-1856-31F1EE1367CC}"/>
          </ac:picMkLst>
        </pc:picChg>
        <pc:picChg chg="add del mod">
          <ac:chgData name="Jaedon Munton" userId="92994d040d4c9cd2" providerId="LiveId" clId="{595E2DEC-0653-4A2F-9213-FB7157392364}" dt="2023-11-02T12:46:36.022" v="2897" actId="478"/>
          <ac:picMkLst>
            <pc:docMk/>
            <pc:sldMk cId="2294160928" sldId="260"/>
            <ac:picMk id="1028" creationId="{9E49B8F8-F86A-274A-6B0A-82E360352991}"/>
          </ac:picMkLst>
        </pc:picChg>
        <pc:picChg chg="add mod">
          <ac:chgData name="Jaedon Munton" userId="92994d040d4c9cd2" providerId="LiveId" clId="{595E2DEC-0653-4A2F-9213-FB7157392364}" dt="2023-11-02T12:46:57.183" v="2905" actId="1076"/>
          <ac:picMkLst>
            <pc:docMk/>
            <pc:sldMk cId="2294160928" sldId="260"/>
            <ac:picMk id="1030" creationId="{C00CB905-403C-BB47-D220-1142DC453782}"/>
          </ac:picMkLst>
        </pc:picChg>
        <pc:picChg chg="add mod">
          <ac:chgData name="Jaedon Munton" userId="92994d040d4c9cd2" providerId="LiveId" clId="{595E2DEC-0653-4A2F-9213-FB7157392364}" dt="2023-11-02T12:47:46.476" v="2911" actId="14100"/>
          <ac:picMkLst>
            <pc:docMk/>
            <pc:sldMk cId="2294160928" sldId="260"/>
            <ac:picMk id="1032" creationId="{BE162E8E-700D-4BB1-495D-307F3CCC012C}"/>
          </ac:picMkLst>
        </pc:picChg>
      </pc:sldChg>
      <pc:sldChg chg="delSp modSp add mod">
        <pc:chgData name="Jaedon Munton" userId="92994d040d4c9cd2" providerId="LiveId" clId="{595E2DEC-0653-4A2F-9213-FB7157392364}" dt="2023-11-02T16:23:03.722" v="6251" actId="33524"/>
        <pc:sldMkLst>
          <pc:docMk/>
          <pc:sldMk cId="237401435" sldId="261"/>
        </pc:sldMkLst>
        <pc:spChg chg="mod">
          <ac:chgData name="Jaedon Munton" userId="92994d040d4c9cd2" providerId="LiveId" clId="{595E2DEC-0653-4A2F-9213-FB7157392364}" dt="2023-11-02T16:23:03.722" v="6251" actId="33524"/>
          <ac:spMkLst>
            <pc:docMk/>
            <pc:sldMk cId="237401435" sldId="261"/>
            <ac:spMk id="8" creationId="{453E4AA3-B506-CB95-9D55-0823C95DF983}"/>
          </ac:spMkLst>
        </pc:spChg>
        <pc:picChg chg="del">
          <ac:chgData name="Jaedon Munton" userId="92994d040d4c9cd2" providerId="LiveId" clId="{595E2DEC-0653-4A2F-9213-FB7157392364}" dt="2023-11-02T12:47:55.455" v="2914" actId="478"/>
          <ac:picMkLst>
            <pc:docMk/>
            <pc:sldMk cId="237401435" sldId="261"/>
            <ac:picMk id="1030" creationId="{C00CB905-403C-BB47-D220-1142DC453782}"/>
          </ac:picMkLst>
        </pc:picChg>
        <pc:picChg chg="del">
          <ac:chgData name="Jaedon Munton" userId="92994d040d4c9cd2" providerId="LiveId" clId="{595E2DEC-0653-4A2F-9213-FB7157392364}" dt="2023-11-02T12:47:53.937" v="2913" actId="478"/>
          <ac:picMkLst>
            <pc:docMk/>
            <pc:sldMk cId="237401435" sldId="261"/>
            <ac:picMk id="1032" creationId="{BE162E8E-700D-4BB1-495D-307F3CCC012C}"/>
          </ac:picMkLst>
        </pc:picChg>
      </pc:sldChg>
      <pc:sldChg chg="modSp del mod">
        <pc:chgData name="Jaedon Munton" userId="92994d040d4c9cd2" providerId="LiveId" clId="{595E2DEC-0653-4A2F-9213-FB7157392364}" dt="2023-11-02T12:50:26.408" v="3408" actId="47"/>
        <pc:sldMkLst>
          <pc:docMk/>
          <pc:sldMk cId="190009270" sldId="262"/>
        </pc:sldMkLst>
        <pc:spChg chg="mod">
          <ac:chgData name="Jaedon Munton" userId="92994d040d4c9cd2" providerId="LiveId" clId="{595E2DEC-0653-4A2F-9213-FB7157392364}" dt="2023-11-02T12:50:15.260" v="3397" actId="20577"/>
          <ac:spMkLst>
            <pc:docMk/>
            <pc:sldMk cId="190009270" sldId="262"/>
            <ac:spMk id="6" creationId="{9D8FFDD5-76DE-06AF-FC28-8BBE100232A9}"/>
          </ac:spMkLst>
        </pc:spChg>
        <pc:spChg chg="mod">
          <ac:chgData name="Jaedon Munton" userId="92994d040d4c9cd2" providerId="LiveId" clId="{595E2DEC-0653-4A2F-9213-FB7157392364}" dt="2023-11-02T12:50:23.412" v="3407" actId="20577"/>
          <ac:spMkLst>
            <pc:docMk/>
            <pc:sldMk cId="190009270" sldId="262"/>
            <ac:spMk id="8" creationId="{453E4AA3-B506-CB95-9D55-0823C95DF983}"/>
          </ac:spMkLst>
        </pc:spChg>
      </pc:sldChg>
      <pc:sldChg chg="del">
        <pc:chgData name="Jaedon Munton" userId="92994d040d4c9cd2" providerId="LiveId" clId="{595E2DEC-0653-4A2F-9213-FB7157392364}" dt="2023-10-26T16:02:40.161" v="1" actId="47"/>
        <pc:sldMkLst>
          <pc:docMk/>
          <pc:sldMk cId="301942341" sldId="262"/>
        </pc:sldMkLst>
      </pc:sldChg>
      <pc:sldChg chg="modSp add mod">
        <pc:chgData name="Jaedon Munton" userId="92994d040d4c9cd2" providerId="LiveId" clId="{595E2DEC-0653-4A2F-9213-FB7157392364}" dt="2023-11-02T12:54:12.890" v="4199" actId="20577"/>
        <pc:sldMkLst>
          <pc:docMk/>
          <pc:sldMk cId="421461276" sldId="262"/>
        </pc:sldMkLst>
        <pc:spChg chg="mod">
          <ac:chgData name="Jaedon Munton" userId="92994d040d4c9cd2" providerId="LiveId" clId="{595E2DEC-0653-4A2F-9213-FB7157392364}" dt="2023-11-02T12:54:12.890" v="4199" actId="20577"/>
          <ac:spMkLst>
            <pc:docMk/>
            <pc:sldMk cId="421461276" sldId="262"/>
            <ac:spMk id="8" creationId="{453E4AA3-B506-CB95-9D55-0823C95DF983}"/>
          </ac:spMkLst>
        </pc:spChg>
      </pc:sldChg>
      <pc:sldChg chg="modSp mod">
        <pc:chgData name="Jaedon Munton" userId="92994d040d4c9cd2" providerId="LiveId" clId="{595E2DEC-0653-4A2F-9213-FB7157392364}" dt="2023-11-02T13:02:54.450" v="5556" actId="20577"/>
        <pc:sldMkLst>
          <pc:docMk/>
          <pc:sldMk cId="1208129309" sldId="263"/>
        </pc:sldMkLst>
        <pc:spChg chg="mod">
          <ac:chgData name="Jaedon Munton" userId="92994d040d4c9cd2" providerId="LiveId" clId="{595E2DEC-0653-4A2F-9213-FB7157392364}" dt="2023-11-02T12:54:51.091" v="4265" actId="20577"/>
          <ac:spMkLst>
            <pc:docMk/>
            <pc:sldMk cId="1208129309" sldId="263"/>
            <ac:spMk id="6" creationId="{9D8FFDD5-76DE-06AF-FC28-8BBE100232A9}"/>
          </ac:spMkLst>
        </pc:spChg>
        <pc:spChg chg="mod">
          <ac:chgData name="Jaedon Munton" userId="92994d040d4c9cd2" providerId="LiveId" clId="{595E2DEC-0653-4A2F-9213-FB7157392364}" dt="2023-11-02T13:02:54.450" v="5556" actId="20577"/>
          <ac:spMkLst>
            <pc:docMk/>
            <pc:sldMk cId="1208129309" sldId="263"/>
            <ac:spMk id="8" creationId="{453E4AA3-B506-CB95-9D55-0823C95DF983}"/>
          </ac:spMkLst>
        </pc:spChg>
      </pc:sldChg>
      <pc:sldChg chg="del">
        <pc:chgData name="Jaedon Munton" userId="92994d040d4c9cd2" providerId="LiveId" clId="{595E2DEC-0653-4A2F-9213-FB7157392364}" dt="2023-10-26T16:02:41.933" v="2" actId="47"/>
        <pc:sldMkLst>
          <pc:docMk/>
          <pc:sldMk cId="1254592456" sldId="263"/>
        </pc:sldMkLst>
      </pc:sldChg>
      <pc:sldChg chg="del">
        <pc:chgData name="Jaedon Munton" userId="92994d040d4c9cd2" providerId="LiveId" clId="{595E2DEC-0653-4A2F-9213-FB7157392364}" dt="2023-10-26T16:02:42.548" v="3" actId="47"/>
        <pc:sldMkLst>
          <pc:docMk/>
          <pc:sldMk cId="3720863506" sldId="264"/>
        </pc:sldMkLst>
      </pc:sldChg>
      <pc:sldChg chg="modSp add mod">
        <pc:chgData name="Jaedon Munton" userId="92994d040d4c9cd2" providerId="LiveId" clId="{595E2DEC-0653-4A2F-9213-FB7157392364}" dt="2023-11-02T16:15:24.269" v="5815" actId="20577"/>
        <pc:sldMkLst>
          <pc:docMk/>
          <pc:sldMk cId="4092443347" sldId="264"/>
        </pc:sldMkLst>
        <pc:spChg chg="mod">
          <ac:chgData name="Jaedon Munton" userId="92994d040d4c9cd2" providerId="LiveId" clId="{595E2DEC-0653-4A2F-9213-FB7157392364}" dt="2023-11-02T16:15:24.269" v="5815" actId="20577"/>
          <ac:spMkLst>
            <pc:docMk/>
            <pc:sldMk cId="4092443347" sldId="264"/>
            <ac:spMk id="8" creationId="{453E4AA3-B506-CB95-9D55-0823C95DF983}"/>
          </ac:spMkLst>
        </pc:spChg>
      </pc:sldChg>
      <pc:sldChg chg="del">
        <pc:chgData name="Jaedon Munton" userId="92994d040d4c9cd2" providerId="LiveId" clId="{595E2DEC-0653-4A2F-9213-FB7157392364}" dt="2023-10-26T16:02:43.338" v="4" actId="47"/>
        <pc:sldMkLst>
          <pc:docMk/>
          <pc:sldMk cId="2047743685" sldId="265"/>
        </pc:sldMkLst>
      </pc:sldChg>
      <pc:sldChg chg="modSp add mod">
        <pc:chgData name="Jaedon Munton" userId="92994d040d4c9cd2" providerId="LiveId" clId="{595E2DEC-0653-4A2F-9213-FB7157392364}" dt="2023-11-02T16:13:57.828" v="5666" actId="15"/>
        <pc:sldMkLst>
          <pc:docMk/>
          <pc:sldMk cId="2424067812" sldId="265"/>
        </pc:sldMkLst>
        <pc:spChg chg="mod">
          <ac:chgData name="Jaedon Munton" userId="92994d040d4c9cd2" providerId="LiveId" clId="{595E2DEC-0653-4A2F-9213-FB7157392364}" dt="2023-11-02T16:13:19.454" v="5655" actId="20577"/>
          <ac:spMkLst>
            <pc:docMk/>
            <pc:sldMk cId="2424067812" sldId="265"/>
            <ac:spMk id="6" creationId="{9D8FFDD5-76DE-06AF-FC28-8BBE100232A9}"/>
          </ac:spMkLst>
        </pc:spChg>
        <pc:spChg chg="mod">
          <ac:chgData name="Jaedon Munton" userId="92994d040d4c9cd2" providerId="LiveId" clId="{595E2DEC-0653-4A2F-9213-FB7157392364}" dt="2023-11-02T16:13:57.828" v="5666" actId="15"/>
          <ac:spMkLst>
            <pc:docMk/>
            <pc:sldMk cId="2424067812" sldId="265"/>
            <ac:spMk id="8" creationId="{453E4AA3-B506-CB95-9D55-0823C95DF983}"/>
          </ac:spMkLst>
        </pc:spChg>
      </pc:sldChg>
      <pc:sldChg chg="del">
        <pc:chgData name="Jaedon Munton" userId="92994d040d4c9cd2" providerId="LiveId" clId="{595E2DEC-0653-4A2F-9213-FB7157392364}" dt="2023-10-26T16:02:44.414" v="6" actId="47"/>
        <pc:sldMkLst>
          <pc:docMk/>
          <pc:sldMk cId="1669343168" sldId="266"/>
        </pc:sldMkLst>
      </pc:sldChg>
      <pc:sldChg chg="modSp add mod">
        <pc:chgData name="Jaedon Munton" userId="92994d040d4c9cd2" providerId="LiveId" clId="{595E2DEC-0653-4A2F-9213-FB7157392364}" dt="2023-11-02T16:19:52.886" v="5951" actId="113"/>
        <pc:sldMkLst>
          <pc:docMk/>
          <pc:sldMk cId="2670732640" sldId="266"/>
        </pc:sldMkLst>
        <pc:spChg chg="mod">
          <ac:chgData name="Jaedon Munton" userId="92994d040d4c9cd2" providerId="LiveId" clId="{595E2DEC-0653-4A2F-9213-FB7157392364}" dt="2023-11-02T16:19:52.886" v="5951" actId="113"/>
          <ac:spMkLst>
            <pc:docMk/>
            <pc:sldMk cId="2670732640" sldId="266"/>
            <ac:spMk id="8" creationId="{453E4AA3-B506-CB95-9D55-0823C95DF983}"/>
          </ac:spMkLst>
        </pc:spChg>
      </pc:sldChg>
      <pc:sldChg chg="delSp modSp add mod">
        <pc:chgData name="Jaedon Munton" userId="92994d040d4c9cd2" providerId="LiveId" clId="{595E2DEC-0653-4A2F-9213-FB7157392364}" dt="2023-11-02T16:23:24.964" v="6266" actId="1076"/>
        <pc:sldMkLst>
          <pc:docMk/>
          <pc:sldMk cId="1547753802" sldId="267"/>
        </pc:sldMkLst>
        <pc:spChg chg="mod">
          <ac:chgData name="Jaedon Munton" userId="92994d040d4c9cd2" providerId="LiveId" clId="{595E2DEC-0653-4A2F-9213-FB7157392364}" dt="2023-11-02T16:23:24.964" v="6266" actId="1076"/>
          <ac:spMkLst>
            <pc:docMk/>
            <pc:sldMk cId="1547753802" sldId="267"/>
            <ac:spMk id="6" creationId="{9D8FFDD5-76DE-06AF-FC28-8BBE100232A9}"/>
          </ac:spMkLst>
        </pc:spChg>
        <pc:spChg chg="del mod">
          <ac:chgData name="Jaedon Munton" userId="92994d040d4c9cd2" providerId="LiveId" clId="{595E2DEC-0653-4A2F-9213-FB7157392364}" dt="2023-11-02T16:23:22.526" v="6265" actId="478"/>
          <ac:spMkLst>
            <pc:docMk/>
            <pc:sldMk cId="1547753802" sldId="267"/>
            <ac:spMk id="8" creationId="{453E4AA3-B506-CB95-9D55-0823C95DF983}"/>
          </ac:spMkLst>
        </pc:spChg>
      </pc:sldChg>
      <pc:sldChg chg="del">
        <pc:chgData name="Jaedon Munton" userId="92994d040d4c9cd2" providerId="LiveId" clId="{595E2DEC-0653-4A2F-9213-FB7157392364}" dt="2023-10-26T16:02:43.869" v="5" actId="47"/>
        <pc:sldMkLst>
          <pc:docMk/>
          <pc:sldMk cId="1950900967" sldId="267"/>
        </pc:sldMkLst>
      </pc:sldChg>
      <pc:sldChg chg="add del">
        <pc:chgData name="Jaedon Munton" userId="92994d040d4c9cd2" providerId="LiveId" clId="{595E2DEC-0653-4A2F-9213-FB7157392364}" dt="2023-11-02T16:14:41.115" v="5704" actId="47"/>
        <pc:sldMkLst>
          <pc:docMk/>
          <pc:sldMk cId="2903305943" sldId="267"/>
        </pc:sldMkLst>
      </pc:sldChg>
      <pc:sldChg chg="del">
        <pc:chgData name="Jaedon Munton" userId="92994d040d4c9cd2" providerId="LiveId" clId="{595E2DEC-0653-4A2F-9213-FB7157392364}" dt="2023-10-26T16:02:47.678" v="7" actId="47"/>
        <pc:sldMkLst>
          <pc:docMk/>
          <pc:sldMk cId="1643042926" sldId="268"/>
        </pc:sldMkLst>
      </pc:sldChg>
      <pc:sldChg chg="del">
        <pc:chgData name="Jaedon Munton" userId="92994d040d4c9cd2" providerId="LiveId" clId="{595E2DEC-0653-4A2F-9213-FB7157392364}" dt="2023-10-26T16:02:48.627" v="8" actId="47"/>
        <pc:sldMkLst>
          <pc:docMk/>
          <pc:sldMk cId="4045739361" sldId="269"/>
        </pc:sldMkLst>
      </pc:sldChg>
      <pc:sldChg chg="del">
        <pc:chgData name="Jaedon Munton" userId="92994d040d4c9cd2" providerId="LiveId" clId="{595E2DEC-0653-4A2F-9213-FB7157392364}" dt="2023-10-26T16:02:49.657" v="10" actId="47"/>
        <pc:sldMkLst>
          <pc:docMk/>
          <pc:sldMk cId="2977373402" sldId="270"/>
        </pc:sldMkLst>
      </pc:sldChg>
      <pc:sldChg chg="del">
        <pc:chgData name="Jaedon Munton" userId="92994d040d4c9cd2" providerId="LiveId" clId="{595E2DEC-0653-4A2F-9213-FB7157392364}" dt="2023-10-26T16:02:49.189" v="9" actId="47"/>
        <pc:sldMkLst>
          <pc:docMk/>
          <pc:sldMk cId="2494961336" sldId="271"/>
        </pc:sldMkLst>
      </pc:sldChg>
    </pc:docChg>
  </pc:docChgLst>
  <pc:docChgLst>
    <pc:chgData name="Jaedon Munton" userId="92994d040d4c9cd2" providerId="LiveId" clId="{69A90358-508F-4A51-AAEE-8B794AAF55F5}"/>
    <pc:docChg chg="undo redo custSel addSld delSld modSld sldOrd">
      <pc:chgData name="Jaedon Munton" userId="92994d040d4c9cd2" providerId="LiveId" clId="{69A90358-508F-4A51-AAEE-8B794AAF55F5}" dt="2023-10-23T16:04:31.579" v="5480" actId="20577"/>
      <pc:docMkLst>
        <pc:docMk/>
      </pc:docMkLst>
      <pc:sldChg chg="modSp mod">
        <pc:chgData name="Jaedon Munton" userId="92994d040d4c9cd2" providerId="LiveId" clId="{69A90358-508F-4A51-AAEE-8B794AAF55F5}" dt="2023-10-23T14:38:19.211" v="504" actId="20577"/>
        <pc:sldMkLst>
          <pc:docMk/>
          <pc:sldMk cId="1764331580" sldId="256"/>
        </pc:sldMkLst>
        <pc:spChg chg="mod">
          <ac:chgData name="Jaedon Munton" userId="92994d040d4c9cd2" providerId="LiveId" clId="{69A90358-508F-4A51-AAEE-8B794AAF55F5}" dt="2023-10-23T14:31:26.984" v="12" actId="20577"/>
          <ac:spMkLst>
            <pc:docMk/>
            <pc:sldMk cId="1764331580" sldId="256"/>
            <ac:spMk id="2" creationId="{36EE0C9C-9C8C-DBF6-03D6-6A6E837EF09B}"/>
          </ac:spMkLst>
        </pc:spChg>
        <pc:spChg chg="mod">
          <ac:chgData name="Jaedon Munton" userId="92994d040d4c9cd2" providerId="LiveId" clId="{69A90358-508F-4A51-AAEE-8B794AAF55F5}" dt="2023-10-23T14:38:19.211" v="504" actId="20577"/>
          <ac:spMkLst>
            <pc:docMk/>
            <pc:sldMk cId="1764331580" sldId="256"/>
            <ac:spMk id="3" creationId="{8CF4218C-1000-F232-F2EF-7ED4E5CFCE5F}"/>
          </ac:spMkLst>
        </pc:spChg>
      </pc:sldChg>
      <pc:sldChg chg="addSp delSp modSp mod">
        <pc:chgData name="Jaedon Munton" userId="92994d040d4c9cd2" providerId="LiveId" clId="{69A90358-508F-4A51-AAEE-8B794AAF55F5}" dt="2023-10-23T16:04:31.579" v="5480" actId="20577"/>
        <pc:sldMkLst>
          <pc:docMk/>
          <pc:sldMk cId="1316029219" sldId="258"/>
        </pc:sldMkLst>
        <pc:spChg chg="del">
          <ac:chgData name="Jaedon Munton" userId="92994d040d4c9cd2" providerId="LiveId" clId="{69A90358-508F-4A51-AAEE-8B794AAF55F5}" dt="2023-10-23T15:18:04.330" v="3234" actId="478"/>
          <ac:spMkLst>
            <pc:docMk/>
            <pc:sldMk cId="1316029219" sldId="258"/>
            <ac:spMk id="2" creationId="{387CC4B7-E928-2399-8043-8E345D212244}"/>
          </ac:spMkLst>
        </pc:spChg>
        <pc:spChg chg="del">
          <ac:chgData name="Jaedon Munton" userId="92994d040d4c9cd2" providerId="LiveId" clId="{69A90358-508F-4A51-AAEE-8B794AAF55F5}" dt="2023-10-23T15:17:56.910" v="3232" actId="478"/>
          <ac:spMkLst>
            <pc:docMk/>
            <pc:sldMk cId="1316029219" sldId="258"/>
            <ac:spMk id="3" creationId="{8CF4218C-1000-F232-F2EF-7ED4E5CFCE5F}"/>
          </ac:spMkLst>
        </pc:spChg>
        <pc:spChg chg="del">
          <ac:chgData name="Jaedon Munton" userId="92994d040d4c9cd2" providerId="LiveId" clId="{69A90358-508F-4A51-AAEE-8B794AAF55F5}" dt="2023-10-23T15:18:07.226" v="3235" actId="478"/>
          <ac:spMkLst>
            <pc:docMk/>
            <pc:sldMk cId="1316029219" sldId="258"/>
            <ac:spMk id="4" creationId="{9FDD90EA-AFD3-AEE0-12F9-D5D08B0F5292}"/>
          </ac:spMkLst>
        </pc:spChg>
        <pc:spChg chg="mod">
          <ac:chgData name="Jaedon Munton" userId="92994d040d4c9cd2" providerId="LiveId" clId="{69A90358-508F-4A51-AAEE-8B794AAF55F5}" dt="2023-10-23T14:39:50.573" v="530" actId="20577"/>
          <ac:spMkLst>
            <pc:docMk/>
            <pc:sldMk cId="1316029219" sldId="258"/>
            <ac:spMk id="6" creationId="{9D8FFDD5-76DE-06AF-FC28-8BBE100232A9}"/>
          </ac:spMkLst>
        </pc:spChg>
        <pc:spChg chg="add del mod">
          <ac:chgData name="Jaedon Munton" userId="92994d040d4c9cd2" providerId="LiveId" clId="{69A90358-508F-4A51-AAEE-8B794AAF55F5}" dt="2023-10-23T15:18:00.508" v="3233" actId="478"/>
          <ac:spMkLst>
            <pc:docMk/>
            <pc:sldMk cId="1316029219" sldId="258"/>
            <ac:spMk id="7" creationId="{F2377949-AC6F-33FA-1B04-202917E4319E}"/>
          </ac:spMkLst>
        </pc:spChg>
        <pc:spChg chg="mod">
          <ac:chgData name="Jaedon Munton" userId="92994d040d4c9cd2" providerId="LiveId" clId="{69A90358-508F-4A51-AAEE-8B794AAF55F5}" dt="2023-10-23T16:04:31.579" v="5480" actId="20577"/>
          <ac:spMkLst>
            <pc:docMk/>
            <pc:sldMk cId="1316029219" sldId="258"/>
            <ac:spMk id="8" creationId="{453E4AA3-B506-CB95-9D55-0823C95DF983}"/>
          </ac:spMkLst>
        </pc:spChg>
      </pc:sldChg>
      <pc:sldChg chg="modSp del mod">
        <pc:chgData name="Jaedon Munton" userId="92994d040d4c9cd2" providerId="LiveId" clId="{69A90358-508F-4A51-AAEE-8B794AAF55F5}" dt="2023-10-23T16:04:03.360" v="5431" actId="47"/>
        <pc:sldMkLst>
          <pc:docMk/>
          <pc:sldMk cId="1335295587" sldId="259"/>
        </pc:sldMkLst>
        <pc:spChg chg="mod">
          <ac:chgData name="Jaedon Munton" userId="92994d040d4c9cd2" providerId="LiveId" clId="{69A90358-508F-4A51-AAEE-8B794AAF55F5}" dt="2023-10-23T14:38:55.313" v="522" actId="20577"/>
          <ac:spMkLst>
            <pc:docMk/>
            <pc:sldMk cId="1335295587" sldId="259"/>
            <ac:spMk id="6" creationId="{9D8FFDD5-76DE-06AF-FC28-8BBE100232A9}"/>
          </ac:spMkLst>
        </pc:spChg>
        <pc:spChg chg="mod">
          <ac:chgData name="Jaedon Munton" userId="92994d040d4c9cd2" providerId="LiveId" clId="{69A90358-508F-4A51-AAEE-8B794AAF55F5}" dt="2023-10-23T14:38:46.326" v="512" actId="6549"/>
          <ac:spMkLst>
            <pc:docMk/>
            <pc:sldMk cId="1335295587" sldId="259"/>
            <ac:spMk id="7" creationId="{EA97194A-9BC2-BCF7-6A96-E6BE7EE9B235}"/>
          </ac:spMkLst>
        </pc:spChg>
        <pc:spChg chg="mod">
          <ac:chgData name="Jaedon Munton" userId="92994d040d4c9cd2" providerId="LiveId" clId="{69A90358-508F-4A51-AAEE-8B794AAF55F5}" dt="2023-10-23T14:38:50.356" v="513" actId="6549"/>
          <ac:spMkLst>
            <pc:docMk/>
            <pc:sldMk cId="1335295587" sldId="259"/>
            <ac:spMk id="8" creationId="{453E4AA3-B506-CB95-9D55-0823C95DF983}"/>
          </ac:spMkLst>
        </pc:spChg>
      </pc:sldChg>
      <pc:sldChg chg="del">
        <pc:chgData name="Jaedon Munton" userId="92994d040d4c9cd2" providerId="LiveId" clId="{69A90358-508F-4A51-AAEE-8B794AAF55F5}" dt="2023-10-23T15:15:26.507" v="3196" actId="47"/>
        <pc:sldMkLst>
          <pc:docMk/>
          <pc:sldMk cId="134801013" sldId="260"/>
        </pc:sldMkLst>
      </pc:sldChg>
      <pc:sldChg chg="addSp delSp modSp add del mod">
        <pc:chgData name="Jaedon Munton" userId="92994d040d4c9cd2" providerId="LiveId" clId="{69A90358-508F-4A51-AAEE-8B794AAF55F5}" dt="2023-10-23T15:17:26.851" v="3227" actId="47"/>
        <pc:sldMkLst>
          <pc:docMk/>
          <pc:sldMk cId="1411742687" sldId="261"/>
        </pc:sldMkLst>
        <pc:spChg chg="del">
          <ac:chgData name="Jaedon Munton" userId="92994d040d4c9cd2" providerId="LiveId" clId="{69A90358-508F-4A51-AAEE-8B794AAF55F5}" dt="2023-10-23T15:17:23.592" v="3226" actId="478"/>
          <ac:spMkLst>
            <pc:docMk/>
            <pc:sldMk cId="1411742687" sldId="261"/>
            <ac:spMk id="3" creationId="{8CF4218C-1000-F232-F2EF-7ED4E5CFCE5F}"/>
          </ac:spMkLst>
        </pc:spChg>
        <pc:spChg chg="add del mod">
          <ac:chgData name="Jaedon Munton" userId="92994d040d4c9cd2" providerId="LiveId" clId="{69A90358-508F-4A51-AAEE-8B794AAF55F5}" dt="2023-10-23T14:44:21.312" v="764" actId="478"/>
          <ac:spMkLst>
            <pc:docMk/>
            <pc:sldMk cId="1411742687" sldId="261"/>
            <ac:spMk id="5" creationId="{9B09E4CB-3A57-6961-CB4E-27E069E272C6}"/>
          </ac:spMkLst>
        </pc:spChg>
        <pc:spChg chg="mod">
          <ac:chgData name="Jaedon Munton" userId="92994d040d4c9cd2" providerId="LiveId" clId="{69A90358-508F-4A51-AAEE-8B794AAF55F5}" dt="2023-10-23T14:53:01.879" v="1789" actId="20577"/>
          <ac:spMkLst>
            <pc:docMk/>
            <pc:sldMk cId="1411742687" sldId="261"/>
            <ac:spMk id="8" creationId="{453E4AA3-B506-CB95-9D55-0823C95DF983}"/>
          </ac:spMkLst>
        </pc:spChg>
        <pc:spChg chg="add mod">
          <ac:chgData name="Jaedon Munton" userId="92994d040d4c9cd2" providerId="LiveId" clId="{69A90358-508F-4A51-AAEE-8B794AAF55F5}" dt="2023-10-23T15:17:23.592" v="3226" actId="478"/>
          <ac:spMkLst>
            <pc:docMk/>
            <pc:sldMk cId="1411742687" sldId="261"/>
            <ac:spMk id="9" creationId="{3A6E270C-542F-0BD1-25A9-EA4AE6203922}"/>
          </ac:spMkLst>
        </pc:spChg>
      </pc:sldChg>
      <pc:sldChg chg="addSp delSp modSp add mod">
        <pc:chgData name="Jaedon Munton" userId="92994d040d4c9cd2" providerId="LiveId" clId="{69A90358-508F-4A51-AAEE-8B794AAF55F5}" dt="2023-10-23T15:19:50.680" v="3275" actId="1076"/>
        <pc:sldMkLst>
          <pc:docMk/>
          <pc:sldMk cId="301942341" sldId="262"/>
        </pc:sldMkLst>
        <pc:spChg chg="del">
          <ac:chgData name="Jaedon Munton" userId="92994d040d4c9cd2" providerId="LiveId" clId="{69A90358-508F-4A51-AAEE-8B794AAF55F5}" dt="2023-10-23T15:17:07.143" v="3223" actId="478"/>
          <ac:spMkLst>
            <pc:docMk/>
            <pc:sldMk cId="301942341" sldId="262"/>
            <ac:spMk id="2" creationId="{387CC4B7-E928-2399-8043-8E345D212244}"/>
          </ac:spMkLst>
        </pc:spChg>
        <pc:spChg chg="del">
          <ac:chgData name="Jaedon Munton" userId="92994d040d4c9cd2" providerId="LiveId" clId="{69A90358-508F-4A51-AAEE-8B794AAF55F5}" dt="2023-10-23T15:17:17.198" v="3225" actId="478"/>
          <ac:spMkLst>
            <pc:docMk/>
            <pc:sldMk cId="301942341" sldId="262"/>
            <ac:spMk id="3" creationId="{8CF4218C-1000-F232-F2EF-7ED4E5CFCE5F}"/>
          </ac:spMkLst>
        </pc:spChg>
        <pc:spChg chg="del">
          <ac:chgData name="Jaedon Munton" userId="92994d040d4c9cd2" providerId="LiveId" clId="{69A90358-508F-4A51-AAEE-8B794AAF55F5}" dt="2023-10-23T15:17:10.077" v="3224" actId="478"/>
          <ac:spMkLst>
            <pc:docMk/>
            <pc:sldMk cId="301942341" sldId="262"/>
            <ac:spMk id="4" creationId="{9FDD90EA-AFD3-AEE0-12F9-D5D08B0F5292}"/>
          </ac:spMkLst>
        </pc:spChg>
        <pc:spChg chg="del">
          <ac:chgData name="Jaedon Munton" userId="92994d040d4c9cd2" providerId="LiveId" clId="{69A90358-508F-4A51-AAEE-8B794AAF55F5}" dt="2023-10-23T15:17:46.219" v="3229" actId="478"/>
          <ac:spMkLst>
            <pc:docMk/>
            <pc:sldMk cId="301942341" sldId="262"/>
            <ac:spMk id="6" creationId="{9D8FFDD5-76DE-06AF-FC28-8BBE100232A9}"/>
          </ac:spMkLst>
        </pc:spChg>
        <pc:spChg chg="add del mod">
          <ac:chgData name="Jaedon Munton" userId="92994d040d4c9cd2" providerId="LiveId" clId="{69A90358-508F-4A51-AAEE-8B794AAF55F5}" dt="2023-10-23T15:17:53.065" v="3231" actId="478"/>
          <ac:spMkLst>
            <pc:docMk/>
            <pc:sldMk cId="301942341" sldId="262"/>
            <ac:spMk id="7" creationId="{1FB12205-7BFD-0E4A-6801-D968C931763B}"/>
          </ac:spMkLst>
        </pc:spChg>
        <pc:spChg chg="mod">
          <ac:chgData name="Jaedon Munton" userId="92994d040d4c9cd2" providerId="LiveId" clId="{69A90358-508F-4A51-AAEE-8B794AAF55F5}" dt="2023-10-23T15:19:50.680" v="3275" actId="1076"/>
          <ac:spMkLst>
            <pc:docMk/>
            <pc:sldMk cId="301942341" sldId="262"/>
            <ac:spMk id="8" creationId="{453E4AA3-B506-CB95-9D55-0823C95DF983}"/>
          </ac:spMkLst>
        </pc:spChg>
        <pc:spChg chg="add del mod">
          <ac:chgData name="Jaedon Munton" userId="92994d040d4c9cd2" providerId="LiveId" clId="{69A90358-508F-4A51-AAEE-8B794AAF55F5}" dt="2023-10-23T15:17:48.867" v="3230" actId="478"/>
          <ac:spMkLst>
            <pc:docMk/>
            <pc:sldMk cId="301942341" sldId="262"/>
            <ac:spMk id="10" creationId="{BF0BAA90-7BEC-6157-5D37-0B1B383D5B7E}"/>
          </ac:spMkLst>
        </pc:spChg>
        <pc:spChg chg="add mod">
          <ac:chgData name="Jaedon Munton" userId="92994d040d4c9cd2" providerId="LiveId" clId="{69A90358-508F-4A51-AAEE-8B794AAF55F5}" dt="2023-10-23T15:19:44.695" v="3273" actId="113"/>
          <ac:spMkLst>
            <pc:docMk/>
            <pc:sldMk cId="301942341" sldId="262"/>
            <ac:spMk id="11" creationId="{EF3C2654-7E1F-108D-2180-A219FA35AE3B}"/>
          </ac:spMkLst>
        </pc:spChg>
      </pc:sldChg>
      <pc:sldChg chg="delSp modSp add mod">
        <pc:chgData name="Jaedon Munton" userId="92994d040d4c9cd2" providerId="LiveId" clId="{69A90358-508F-4A51-AAEE-8B794AAF55F5}" dt="2023-10-23T15:17:01.585" v="3222" actId="478"/>
        <pc:sldMkLst>
          <pc:docMk/>
          <pc:sldMk cId="1254592456" sldId="263"/>
        </pc:sldMkLst>
        <pc:spChg chg="del">
          <ac:chgData name="Jaedon Munton" userId="92994d040d4c9cd2" providerId="LiveId" clId="{69A90358-508F-4A51-AAEE-8B794AAF55F5}" dt="2023-10-23T15:16:56.970" v="3221" actId="478"/>
          <ac:spMkLst>
            <pc:docMk/>
            <pc:sldMk cId="1254592456" sldId="263"/>
            <ac:spMk id="2" creationId="{387CC4B7-E928-2399-8043-8E345D212244}"/>
          </ac:spMkLst>
        </pc:spChg>
        <pc:spChg chg="del">
          <ac:chgData name="Jaedon Munton" userId="92994d040d4c9cd2" providerId="LiveId" clId="{69A90358-508F-4A51-AAEE-8B794AAF55F5}" dt="2023-10-23T15:17:01.585" v="3222" actId="478"/>
          <ac:spMkLst>
            <pc:docMk/>
            <pc:sldMk cId="1254592456" sldId="263"/>
            <ac:spMk id="4" creationId="{9FDD90EA-AFD3-AEE0-12F9-D5D08B0F5292}"/>
          </ac:spMkLst>
        </pc:spChg>
        <pc:spChg chg="mod">
          <ac:chgData name="Jaedon Munton" userId="92994d040d4c9cd2" providerId="LiveId" clId="{69A90358-508F-4A51-AAEE-8B794AAF55F5}" dt="2023-10-23T14:54:50.668" v="1801" actId="20577"/>
          <ac:spMkLst>
            <pc:docMk/>
            <pc:sldMk cId="1254592456" sldId="263"/>
            <ac:spMk id="6" creationId="{9D8FFDD5-76DE-06AF-FC28-8BBE100232A9}"/>
          </ac:spMkLst>
        </pc:spChg>
        <pc:spChg chg="mod">
          <ac:chgData name="Jaedon Munton" userId="92994d040d4c9cd2" providerId="LiveId" clId="{69A90358-508F-4A51-AAEE-8B794AAF55F5}" dt="2023-10-23T15:06:17.977" v="2619" actId="20577"/>
          <ac:spMkLst>
            <pc:docMk/>
            <pc:sldMk cId="1254592456" sldId="263"/>
            <ac:spMk id="8" creationId="{453E4AA3-B506-CB95-9D55-0823C95DF983}"/>
          </ac:spMkLst>
        </pc:spChg>
      </pc:sldChg>
      <pc:sldChg chg="new del">
        <pc:chgData name="Jaedon Munton" userId="92994d040d4c9cd2" providerId="LiveId" clId="{69A90358-508F-4A51-AAEE-8B794AAF55F5}" dt="2023-10-23T15:06:28.258" v="2620" actId="47"/>
        <pc:sldMkLst>
          <pc:docMk/>
          <pc:sldMk cId="3192917200" sldId="264"/>
        </pc:sldMkLst>
      </pc:sldChg>
      <pc:sldChg chg="addSp delSp modSp add mod">
        <pc:chgData name="Jaedon Munton" userId="92994d040d4c9cd2" providerId="LiveId" clId="{69A90358-508F-4A51-AAEE-8B794AAF55F5}" dt="2023-10-23T15:16:51.972" v="3220" actId="478"/>
        <pc:sldMkLst>
          <pc:docMk/>
          <pc:sldMk cId="3720863506" sldId="264"/>
        </pc:sldMkLst>
        <pc:spChg chg="del">
          <ac:chgData name="Jaedon Munton" userId="92994d040d4c9cd2" providerId="LiveId" clId="{69A90358-508F-4A51-AAEE-8B794AAF55F5}" dt="2023-10-23T15:16:47.959" v="3219" actId="478"/>
          <ac:spMkLst>
            <pc:docMk/>
            <pc:sldMk cId="3720863506" sldId="264"/>
            <ac:spMk id="2" creationId="{387CC4B7-E928-2399-8043-8E345D212244}"/>
          </ac:spMkLst>
        </pc:spChg>
        <pc:spChg chg="del">
          <ac:chgData name="Jaedon Munton" userId="92994d040d4c9cd2" providerId="LiveId" clId="{69A90358-508F-4A51-AAEE-8B794AAF55F5}" dt="2023-10-23T15:16:45.428" v="3218" actId="478"/>
          <ac:spMkLst>
            <pc:docMk/>
            <pc:sldMk cId="3720863506" sldId="264"/>
            <ac:spMk id="3" creationId="{8CF4218C-1000-F232-F2EF-7ED4E5CFCE5F}"/>
          </ac:spMkLst>
        </pc:spChg>
        <pc:spChg chg="del">
          <ac:chgData name="Jaedon Munton" userId="92994d040d4c9cd2" providerId="LiveId" clId="{69A90358-508F-4A51-AAEE-8B794AAF55F5}" dt="2023-10-23T15:16:51.972" v="3220" actId="478"/>
          <ac:spMkLst>
            <pc:docMk/>
            <pc:sldMk cId="3720863506" sldId="264"/>
            <ac:spMk id="4" creationId="{9FDD90EA-AFD3-AEE0-12F9-D5D08B0F5292}"/>
          </ac:spMkLst>
        </pc:spChg>
        <pc:spChg chg="mod">
          <ac:chgData name="Jaedon Munton" userId="92994d040d4c9cd2" providerId="LiveId" clId="{69A90358-508F-4A51-AAEE-8B794AAF55F5}" dt="2023-10-23T15:06:45.884" v="2632" actId="20577"/>
          <ac:spMkLst>
            <pc:docMk/>
            <pc:sldMk cId="3720863506" sldId="264"/>
            <ac:spMk id="6" creationId="{9D8FFDD5-76DE-06AF-FC28-8BBE100232A9}"/>
          </ac:spMkLst>
        </pc:spChg>
        <pc:spChg chg="add mod">
          <ac:chgData name="Jaedon Munton" userId="92994d040d4c9cd2" providerId="LiveId" clId="{69A90358-508F-4A51-AAEE-8B794AAF55F5}" dt="2023-10-23T15:16:45.428" v="3218" actId="478"/>
          <ac:spMkLst>
            <pc:docMk/>
            <pc:sldMk cId="3720863506" sldId="264"/>
            <ac:spMk id="7" creationId="{FCBFD686-97E0-5D92-7D97-3EACFEC99CD4}"/>
          </ac:spMkLst>
        </pc:spChg>
        <pc:spChg chg="mod">
          <ac:chgData name="Jaedon Munton" userId="92994d040d4c9cd2" providerId="LiveId" clId="{69A90358-508F-4A51-AAEE-8B794AAF55F5}" dt="2023-10-23T15:16:38.542" v="3217" actId="20577"/>
          <ac:spMkLst>
            <pc:docMk/>
            <pc:sldMk cId="3720863506" sldId="264"/>
            <ac:spMk id="8" creationId="{453E4AA3-B506-CB95-9D55-0823C95DF983}"/>
          </ac:spMkLst>
        </pc:spChg>
        <pc:picChg chg="add del mod">
          <ac:chgData name="Jaedon Munton" userId="92994d040d4c9cd2" providerId="LiveId" clId="{69A90358-508F-4A51-AAEE-8B794AAF55F5}" dt="2023-10-23T15:15:22.577" v="3195" actId="478"/>
          <ac:picMkLst>
            <pc:docMk/>
            <pc:sldMk cId="3720863506" sldId="264"/>
            <ac:picMk id="1026" creationId="{F6ED67BD-073D-1AF9-75B3-738E5984E535}"/>
          </ac:picMkLst>
        </pc:picChg>
      </pc:sldChg>
      <pc:sldChg chg="addSp delSp modSp add mod">
        <pc:chgData name="Jaedon Munton" userId="92994d040d4c9cd2" providerId="LiveId" clId="{69A90358-508F-4A51-AAEE-8B794AAF55F5}" dt="2023-10-23T15:18:19.169" v="3236" actId="478"/>
        <pc:sldMkLst>
          <pc:docMk/>
          <pc:sldMk cId="2047743685" sldId="265"/>
        </pc:sldMkLst>
        <pc:spChg chg="del">
          <ac:chgData name="Jaedon Munton" userId="92994d040d4c9cd2" providerId="LiveId" clId="{69A90358-508F-4A51-AAEE-8B794AAF55F5}" dt="2023-10-23T15:15:52.916" v="3206" actId="478"/>
          <ac:spMkLst>
            <pc:docMk/>
            <pc:sldMk cId="2047743685" sldId="265"/>
            <ac:spMk id="2" creationId="{387CC4B7-E928-2399-8043-8E345D212244}"/>
          </ac:spMkLst>
        </pc:spChg>
        <pc:spChg chg="del">
          <ac:chgData name="Jaedon Munton" userId="92994d040d4c9cd2" providerId="LiveId" clId="{69A90358-508F-4A51-AAEE-8B794AAF55F5}" dt="2023-10-23T15:16:24.749" v="3215" actId="478"/>
          <ac:spMkLst>
            <pc:docMk/>
            <pc:sldMk cId="2047743685" sldId="265"/>
            <ac:spMk id="3" creationId="{8CF4218C-1000-F232-F2EF-7ED4E5CFCE5F}"/>
          </ac:spMkLst>
        </pc:spChg>
        <pc:spChg chg="del">
          <ac:chgData name="Jaedon Munton" userId="92994d040d4c9cd2" providerId="LiveId" clId="{69A90358-508F-4A51-AAEE-8B794AAF55F5}" dt="2023-10-23T15:16:21.767" v="3214" actId="478"/>
          <ac:spMkLst>
            <pc:docMk/>
            <pc:sldMk cId="2047743685" sldId="265"/>
            <ac:spMk id="4" creationId="{9FDD90EA-AFD3-AEE0-12F9-D5D08B0F5292}"/>
          </ac:spMkLst>
        </pc:spChg>
        <pc:spChg chg="del">
          <ac:chgData name="Jaedon Munton" userId="92994d040d4c9cd2" providerId="LiveId" clId="{69A90358-508F-4A51-AAEE-8B794AAF55F5}" dt="2023-10-23T15:16:04.346" v="3209" actId="478"/>
          <ac:spMkLst>
            <pc:docMk/>
            <pc:sldMk cId="2047743685" sldId="265"/>
            <ac:spMk id="6" creationId="{9D8FFDD5-76DE-06AF-FC28-8BBE100232A9}"/>
          </ac:spMkLst>
        </pc:spChg>
        <pc:spChg chg="add del mod">
          <ac:chgData name="Jaedon Munton" userId="92994d040d4c9cd2" providerId="LiveId" clId="{69A90358-508F-4A51-AAEE-8B794AAF55F5}" dt="2023-10-23T15:16:07.791" v="3210" actId="478"/>
          <ac:spMkLst>
            <pc:docMk/>
            <pc:sldMk cId="2047743685" sldId="265"/>
            <ac:spMk id="7" creationId="{8B79EF26-1E4B-D393-7B15-AE1FFE4E4085}"/>
          </ac:spMkLst>
        </pc:spChg>
        <pc:spChg chg="del mod">
          <ac:chgData name="Jaedon Munton" userId="92994d040d4c9cd2" providerId="LiveId" clId="{69A90358-508F-4A51-AAEE-8B794AAF55F5}" dt="2023-10-23T15:15:40.498" v="3201" actId="478"/>
          <ac:spMkLst>
            <pc:docMk/>
            <pc:sldMk cId="2047743685" sldId="265"/>
            <ac:spMk id="8" creationId="{453E4AA3-B506-CB95-9D55-0823C95DF983}"/>
          </ac:spMkLst>
        </pc:spChg>
        <pc:spChg chg="add del mod">
          <ac:chgData name="Jaedon Munton" userId="92994d040d4c9cd2" providerId="LiveId" clId="{69A90358-508F-4A51-AAEE-8B794AAF55F5}" dt="2023-10-23T15:18:19.169" v="3236" actId="478"/>
          <ac:spMkLst>
            <pc:docMk/>
            <pc:sldMk cId="2047743685" sldId="265"/>
            <ac:spMk id="10" creationId="{56A6A682-AEF0-953F-6BCA-BB055F666FAE}"/>
          </ac:spMkLst>
        </pc:spChg>
        <pc:picChg chg="add mod">
          <ac:chgData name="Jaedon Munton" userId="92994d040d4c9cd2" providerId="LiveId" clId="{69A90358-508F-4A51-AAEE-8B794AAF55F5}" dt="2023-10-23T15:16:17.999" v="3213" actId="1076"/>
          <ac:picMkLst>
            <pc:docMk/>
            <pc:sldMk cId="2047743685" sldId="265"/>
            <ac:picMk id="2050" creationId="{6587F5F6-3800-ADA8-D6B6-1BA2E289D203}"/>
          </ac:picMkLst>
        </pc:picChg>
      </pc:sldChg>
      <pc:sldChg chg="addSp delSp modSp add mod ord">
        <pc:chgData name="Jaedon Munton" userId="92994d040d4c9cd2" providerId="LiveId" clId="{69A90358-508F-4A51-AAEE-8B794AAF55F5}" dt="2023-10-23T15:49:50.095" v="4883" actId="20577"/>
        <pc:sldMkLst>
          <pc:docMk/>
          <pc:sldMk cId="1669343168" sldId="266"/>
        </pc:sldMkLst>
        <pc:spChg chg="add mod">
          <ac:chgData name="Jaedon Munton" userId="92994d040d4c9cd2" providerId="LiveId" clId="{69A90358-508F-4A51-AAEE-8B794AAF55F5}" dt="2023-10-23T15:49:50.095" v="4883" actId="20577"/>
          <ac:spMkLst>
            <pc:docMk/>
            <pc:sldMk cId="1669343168" sldId="266"/>
            <ac:spMk id="3" creationId="{50D1D06A-5D29-862A-8EAC-CE12092E58FE}"/>
          </ac:spMkLst>
        </pc:spChg>
        <pc:spChg chg="mod">
          <ac:chgData name="Jaedon Munton" userId="92994d040d4c9cd2" providerId="LiveId" clId="{69A90358-508F-4A51-AAEE-8B794AAF55F5}" dt="2023-10-23T15:37:03.645" v="3730" actId="27636"/>
          <ac:spMkLst>
            <pc:docMk/>
            <pc:sldMk cId="1669343168" sldId="266"/>
            <ac:spMk id="6" creationId="{9D8FFDD5-76DE-06AF-FC28-8BBE100232A9}"/>
          </ac:spMkLst>
        </pc:spChg>
        <pc:spChg chg="del">
          <ac:chgData name="Jaedon Munton" userId="92994d040d4c9cd2" providerId="LiveId" clId="{69A90358-508F-4A51-AAEE-8B794AAF55F5}" dt="2023-10-23T15:35:55.675" v="3685" actId="478"/>
          <ac:spMkLst>
            <pc:docMk/>
            <pc:sldMk cId="1669343168" sldId="266"/>
            <ac:spMk id="7" creationId="{FCBFD686-97E0-5D92-7D97-3EACFEC99CD4}"/>
          </ac:spMkLst>
        </pc:spChg>
        <pc:spChg chg="mod">
          <ac:chgData name="Jaedon Munton" userId="92994d040d4c9cd2" providerId="LiveId" clId="{69A90358-508F-4A51-AAEE-8B794AAF55F5}" dt="2023-10-23T15:19:05.616" v="3269" actId="5793"/>
          <ac:spMkLst>
            <pc:docMk/>
            <pc:sldMk cId="1669343168" sldId="266"/>
            <ac:spMk id="8" creationId="{453E4AA3-B506-CB95-9D55-0823C95DF983}"/>
          </ac:spMkLst>
        </pc:spChg>
        <pc:picChg chg="add del mod">
          <ac:chgData name="Jaedon Munton" userId="92994d040d4c9cd2" providerId="LiveId" clId="{69A90358-508F-4A51-AAEE-8B794AAF55F5}" dt="2023-10-23T15:36:53.943" v="3705"/>
          <ac:picMkLst>
            <pc:docMk/>
            <pc:sldMk cId="1669343168" sldId="266"/>
            <ac:picMk id="3074" creationId="{2412AEB9-2B98-1C66-7ADF-C664A3F9CC69}"/>
          </ac:picMkLst>
        </pc:picChg>
      </pc:sldChg>
      <pc:sldChg chg="modSp add mod ord">
        <pc:chgData name="Jaedon Munton" userId="92994d040d4c9cd2" providerId="LiveId" clId="{69A90358-508F-4A51-AAEE-8B794AAF55F5}" dt="2023-10-23T15:33:50.374" v="3684" actId="20577"/>
        <pc:sldMkLst>
          <pc:docMk/>
          <pc:sldMk cId="1950900967" sldId="267"/>
        </pc:sldMkLst>
        <pc:spChg chg="mod">
          <ac:chgData name="Jaedon Munton" userId="92994d040d4c9cd2" providerId="LiveId" clId="{69A90358-508F-4A51-AAEE-8B794AAF55F5}" dt="2023-10-23T15:33:50.374" v="3684" actId="20577"/>
          <ac:spMkLst>
            <pc:docMk/>
            <pc:sldMk cId="1950900967" sldId="267"/>
            <ac:spMk id="8" creationId="{453E4AA3-B506-CB95-9D55-0823C95DF983}"/>
          </ac:spMkLst>
        </pc:spChg>
        <pc:spChg chg="mod">
          <ac:chgData name="Jaedon Munton" userId="92994d040d4c9cd2" providerId="LiveId" clId="{69A90358-508F-4A51-AAEE-8B794AAF55F5}" dt="2023-10-23T15:20:23.056" v="3299" actId="1076"/>
          <ac:spMkLst>
            <pc:docMk/>
            <pc:sldMk cId="1950900967" sldId="267"/>
            <ac:spMk id="11" creationId="{EF3C2654-7E1F-108D-2180-A219FA35AE3B}"/>
          </ac:spMkLst>
        </pc:spChg>
      </pc:sldChg>
      <pc:sldChg chg="new del">
        <pc:chgData name="Jaedon Munton" userId="92994d040d4c9cd2" providerId="LiveId" clId="{69A90358-508F-4A51-AAEE-8B794AAF55F5}" dt="2023-10-23T15:50:20.365" v="4885" actId="47"/>
        <pc:sldMkLst>
          <pc:docMk/>
          <pc:sldMk cId="1312696439" sldId="268"/>
        </pc:sldMkLst>
      </pc:sldChg>
      <pc:sldChg chg="addSp delSp modSp add mod">
        <pc:chgData name="Jaedon Munton" userId="92994d040d4c9cd2" providerId="LiveId" clId="{69A90358-508F-4A51-AAEE-8B794AAF55F5}" dt="2023-10-23T15:51:47.068" v="4892" actId="1076"/>
        <pc:sldMkLst>
          <pc:docMk/>
          <pc:sldMk cId="1643042926" sldId="268"/>
        </pc:sldMkLst>
        <pc:spChg chg="del">
          <ac:chgData name="Jaedon Munton" userId="92994d040d4c9cd2" providerId="LiveId" clId="{69A90358-508F-4A51-AAEE-8B794AAF55F5}" dt="2023-10-23T15:50:27.741" v="4887" actId="478"/>
          <ac:spMkLst>
            <pc:docMk/>
            <pc:sldMk cId="1643042926" sldId="268"/>
            <ac:spMk id="3" creationId="{50D1D06A-5D29-862A-8EAC-CE12092E58FE}"/>
          </ac:spMkLst>
        </pc:spChg>
        <pc:spChg chg="add del">
          <ac:chgData name="Jaedon Munton" userId="92994d040d4c9cd2" providerId="LiveId" clId="{69A90358-508F-4A51-AAEE-8B794AAF55F5}" dt="2023-10-23T15:50:30.698" v="4889" actId="478"/>
          <ac:spMkLst>
            <pc:docMk/>
            <pc:sldMk cId="1643042926" sldId="268"/>
            <ac:spMk id="4" creationId="{12D4FC53-2F4B-8308-0D31-92215DF282DD}"/>
          </ac:spMkLst>
        </pc:spChg>
        <pc:picChg chg="add mod">
          <ac:chgData name="Jaedon Munton" userId="92994d040d4c9cd2" providerId="LiveId" clId="{69A90358-508F-4A51-AAEE-8B794AAF55F5}" dt="2023-10-23T15:51:47.068" v="4892" actId="1076"/>
          <ac:picMkLst>
            <pc:docMk/>
            <pc:sldMk cId="1643042926" sldId="268"/>
            <ac:picMk id="4098" creationId="{17933A71-7605-B5A9-CAB7-B721FFB10357}"/>
          </ac:picMkLst>
        </pc:picChg>
      </pc:sldChg>
      <pc:sldChg chg="modSp add del mod">
        <pc:chgData name="Jaedon Munton" userId="92994d040d4c9cd2" providerId="LiveId" clId="{69A90358-508F-4A51-AAEE-8B794AAF55F5}" dt="2023-10-23T15:44:06.522" v="4331" actId="47"/>
        <pc:sldMkLst>
          <pc:docMk/>
          <pc:sldMk cId="2176162541" sldId="268"/>
        </pc:sldMkLst>
        <pc:spChg chg="mod">
          <ac:chgData name="Jaedon Munton" userId="92994d040d4c9cd2" providerId="LiveId" clId="{69A90358-508F-4A51-AAEE-8B794AAF55F5}" dt="2023-10-23T15:43:57.376" v="4325" actId="1076"/>
          <ac:spMkLst>
            <pc:docMk/>
            <pc:sldMk cId="2176162541" sldId="268"/>
            <ac:spMk id="8" creationId="{453E4AA3-B506-CB95-9D55-0823C95DF983}"/>
          </ac:spMkLst>
        </pc:spChg>
        <pc:spChg chg="mod">
          <ac:chgData name="Jaedon Munton" userId="92994d040d4c9cd2" providerId="LiveId" clId="{69A90358-508F-4A51-AAEE-8B794AAF55F5}" dt="2023-10-23T15:44:03.522" v="4330" actId="20577"/>
          <ac:spMkLst>
            <pc:docMk/>
            <pc:sldMk cId="2176162541" sldId="268"/>
            <ac:spMk id="11" creationId="{EF3C2654-7E1F-108D-2180-A219FA35AE3B}"/>
          </ac:spMkLst>
        </pc:spChg>
      </pc:sldChg>
      <pc:sldChg chg="modSp add mod ord">
        <pc:chgData name="Jaedon Munton" userId="92994d040d4c9cd2" providerId="LiveId" clId="{69A90358-508F-4A51-AAEE-8B794AAF55F5}" dt="2023-10-23T15:56:16.419" v="5385" actId="115"/>
        <pc:sldMkLst>
          <pc:docMk/>
          <pc:sldMk cId="4045739361" sldId="269"/>
        </pc:sldMkLst>
        <pc:spChg chg="mod">
          <ac:chgData name="Jaedon Munton" userId="92994d040d4c9cd2" providerId="LiveId" clId="{69A90358-508F-4A51-AAEE-8B794AAF55F5}" dt="2023-10-23T15:56:16.419" v="5385" actId="115"/>
          <ac:spMkLst>
            <pc:docMk/>
            <pc:sldMk cId="4045739361" sldId="269"/>
            <ac:spMk id="3" creationId="{50D1D06A-5D29-862A-8EAC-CE12092E58FE}"/>
          </ac:spMkLst>
        </pc:spChg>
      </pc:sldChg>
      <pc:sldChg chg="addSp delSp modSp add mod">
        <pc:chgData name="Jaedon Munton" userId="92994d040d4c9cd2" providerId="LiveId" clId="{69A90358-508F-4A51-AAEE-8B794AAF55F5}" dt="2023-10-23T15:59:45.688" v="5425" actId="1076"/>
        <pc:sldMkLst>
          <pc:docMk/>
          <pc:sldMk cId="2977373402" sldId="270"/>
        </pc:sldMkLst>
        <pc:spChg chg="del mod">
          <ac:chgData name="Jaedon Munton" userId="92994d040d4c9cd2" providerId="LiveId" clId="{69A90358-508F-4A51-AAEE-8B794AAF55F5}" dt="2023-10-23T15:59:40.751" v="5422" actId="478"/>
          <ac:spMkLst>
            <pc:docMk/>
            <pc:sldMk cId="2977373402" sldId="270"/>
            <ac:spMk id="3" creationId="{50D1D06A-5D29-862A-8EAC-CE12092E58FE}"/>
          </ac:spMkLst>
        </pc:spChg>
        <pc:spChg chg="mod">
          <ac:chgData name="Jaedon Munton" userId="92994d040d4c9cd2" providerId="LiveId" clId="{69A90358-508F-4A51-AAEE-8B794AAF55F5}" dt="2023-10-23T15:56:37.031" v="5411" actId="20577"/>
          <ac:spMkLst>
            <pc:docMk/>
            <pc:sldMk cId="2977373402" sldId="270"/>
            <ac:spMk id="6" creationId="{9D8FFDD5-76DE-06AF-FC28-8BBE100232A9}"/>
          </ac:spMkLst>
        </pc:spChg>
        <pc:picChg chg="add mod">
          <ac:chgData name="Jaedon Munton" userId="92994d040d4c9cd2" providerId="LiveId" clId="{69A90358-508F-4A51-AAEE-8B794AAF55F5}" dt="2023-10-23T15:59:45.688" v="5425" actId="1076"/>
          <ac:picMkLst>
            <pc:docMk/>
            <pc:sldMk cId="2977373402" sldId="270"/>
            <ac:picMk id="5122" creationId="{BBF12E5B-E962-D5D5-8950-0B54DE2F7962}"/>
          </ac:picMkLst>
        </pc:picChg>
      </pc:sldChg>
      <pc:sldChg chg="addSp delSp add ord">
        <pc:chgData name="Jaedon Munton" userId="92994d040d4c9cd2" providerId="LiveId" clId="{69A90358-508F-4A51-AAEE-8B794AAF55F5}" dt="2023-10-23T16:02:42.048" v="5430"/>
        <pc:sldMkLst>
          <pc:docMk/>
          <pc:sldMk cId="2494961336" sldId="271"/>
        </pc:sldMkLst>
        <pc:picChg chg="del">
          <ac:chgData name="Jaedon Munton" userId="92994d040d4c9cd2" providerId="LiveId" clId="{69A90358-508F-4A51-AAEE-8B794AAF55F5}" dt="2023-10-23T16:02:38.517" v="5427" actId="478"/>
          <ac:picMkLst>
            <pc:docMk/>
            <pc:sldMk cId="2494961336" sldId="271"/>
            <ac:picMk id="5122" creationId="{BBF12E5B-E962-D5D5-8950-0B54DE2F7962}"/>
          </ac:picMkLst>
        </pc:picChg>
        <pc:picChg chg="add">
          <ac:chgData name="Jaedon Munton" userId="92994d040d4c9cd2" providerId="LiveId" clId="{69A90358-508F-4A51-AAEE-8B794AAF55F5}" dt="2023-10-23T16:02:39.340" v="5428"/>
          <ac:picMkLst>
            <pc:docMk/>
            <pc:sldMk cId="2494961336" sldId="271"/>
            <ac:picMk id="6146" creationId="{56C5D408-DBEF-BC19-4C74-0C1BF81F6C03}"/>
          </ac:picMkLst>
        </pc:picChg>
      </pc:sldChg>
    </pc:docChg>
  </pc:docChgLst>
  <pc:docChgLst>
    <pc:chgData name="Jaedon Munton" userId="92994d040d4c9cd2" providerId="LiveId" clId="{9585CF7D-E1DE-4C7D-925C-C800B9C69189}"/>
    <pc:docChg chg="undo redo custSel addSld delSld modSld sldOrd">
      <pc:chgData name="Jaedon Munton" userId="92994d040d4c9cd2" providerId="LiveId" clId="{9585CF7D-E1DE-4C7D-925C-C800B9C69189}" dt="2023-10-12T15:34:53.855" v="4829" actId="47"/>
      <pc:docMkLst>
        <pc:docMk/>
      </pc:docMkLst>
      <pc:sldChg chg="addSp delSp modSp new mod">
        <pc:chgData name="Jaedon Munton" userId="92994d040d4c9cd2" providerId="LiveId" clId="{9585CF7D-E1DE-4C7D-925C-C800B9C69189}" dt="2023-10-12T12:57:44.366" v="83" actId="208"/>
        <pc:sldMkLst>
          <pc:docMk/>
          <pc:sldMk cId="1764331580" sldId="256"/>
        </pc:sldMkLst>
        <pc:spChg chg="mod">
          <ac:chgData name="Jaedon Munton" userId="92994d040d4c9cd2" providerId="LiveId" clId="{9585CF7D-E1DE-4C7D-925C-C800B9C69189}" dt="2023-10-12T12:56:56.779" v="78" actId="14100"/>
          <ac:spMkLst>
            <pc:docMk/>
            <pc:sldMk cId="1764331580" sldId="256"/>
            <ac:spMk id="2" creationId="{36EE0C9C-9C8C-DBF6-03D6-6A6E837EF09B}"/>
          </ac:spMkLst>
        </pc:spChg>
        <pc:spChg chg="mod">
          <ac:chgData name="Jaedon Munton" userId="92994d040d4c9cd2" providerId="LiveId" clId="{9585CF7D-E1DE-4C7D-925C-C800B9C69189}" dt="2023-10-12T12:56:52.672" v="77" actId="1076"/>
          <ac:spMkLst>
            <pc:docMk/>
            <pc:sldMk cId="1764331580" sldId="256"/>
            <ac:spMk id="3" creationId="{8CF4218C-1000-F232-F2EF-7ED4E5CFCE5F}"/>
          </ac:spMkLst>
        </pc:spChg>
        <pc:spChg chg="add del mod">
          <ac:chgData name="Jaedon Munton" userId="92994d040d4c9cd2" providerId="LiveId" clId="{9585CF7D-E1DE-4C7D-925C-C800B9C69189}" dt="2023-10-12T12:56:05.598" v="40" actId="478"/>
          <ac:spMkLst>
            <pc:docMk/>
            <pc:sldMk cId="1764331580" sldId="256"/>
            <ac:spMk id="5" creationId="{6304B4BF-BABA-4945-96BE-772AD1C8F095}"/>
          </ac:spMkLst>
        </pc:spChg>
        <pc:spChg chg="add del">
          <ac:chgData name="Jaedon Munton" userId="92994d040d4c9cd2" providerId="LiveId" clId="{9585CF7D-E1DE-4C7D-925C-C800B9C69189}" dt="2023-10-12T12:48:23.242" v="3" actId="478"/>
          <ac:spMkLst>
            <pc:docMk/>
            <pc:sldMk cId="1764331580" sldId="256"/>
            <ac:spMk id="7" creationId="{73347AB9-9318-8AA2-1B39-7E24CB86B3DE}"/>
          </ac:spMkLst>
        </pc:spChg>
        <pc:spChg chg="add del">
          <ac:chgData name="Jaedon Munton" userId="92994d040d4c9cd2" providerId="LiveId" clId="{9585CF7D-E1DE-4C7D-925C-C800B9C69189}" dt="2023-10-12T12:48:33.487" v="5" actId="478"/>
          <ac:spMkLst>
            <pc:docMk/>
            <pc:sldMk cId="1764331580" sldId="256"/>
            <ac:spMk id="9" creationId="{3B6EE050-F062-4C9C-03BA-0D4E714F8582}"/>
          </ac:spMkLst>
        </pc:spChg>
        <pc:spChg chg="add del">
          <ac:chgData name="Jaedon Munton" userId="92994d040d4c9cd2" providerId="LiveId" clId="{9585CF7D-E1DE-4C7D-925C-C800B9C69189}" dt="2023-10-12T12:49:40.268" v="7" actId="478"/>
          <ac:spMkLst>
            <pc:docMk/>
            <pc:sldMk cId="1764331580" sldId="256"/>
            <ac:spMk id="11" creationId="{9DEA3BF2-707C-E5FD-4424-02C7FB90FAE4}"/>
          </ac:spMkLst>
        </pc:spChg>
        <pc:picChg chg="add del mod">
          <ac:chgData name="Jaedon Munton" userId="92994d040d4c9cd2" providerId="LiveId" clId="{9585CF7D-E1DE-4C7D-925C-C800B9C69189}" dt="2023-10-12T12:50:30.486" v="10" actId="478"/>
          <ac:picMkLst>
            <pc:docMk/>
            <pc:sldMk cId="1764331580" sldId="256"/>
            <ac:picMk id="13" creationId="{39443482-10BC-8B04-44EE-CFE05E7EF3F2}"/>
          </ac:picMkLst>
        </pc:picChg>
        <pc:picChg chg="add mod">
          <ac:chgData name="Jaedon Munton" userId="92994d040d4c9cd2" providerId="LiveId" clId="{9585CF7D-E1DE-4C7D-925C-C800B9C69189}" dt="2023-10-12T12:57:08.713" v="80" actId="1076"/>
          <ac:picMkLst>
            <pc:docMk/>
            <pc:sldMk cId="1764331580" sldId="256"/>
            <ac:picMk id="15" creationId="{262E707F-8334-D489-1A52-11104FC79456}"/>
          </ac:picMkLst>
        </pc:picChg>
        <pc:cxnChg chg="add mod">
          <ac:chgData name="Jaedon Munton" userId="92994d040d4c9cd2" providerId="LiveId" clId="{9585CF7D-E1DE-4C7D-925C-C800B9C69189}" dt="2023-10-12T12:57:44.366" v="83" actId="208"/>
          <ac:cxnSpMkLst>
            <pc:docMk/>
            <pc:sldMk cId="1764331580" sldId="256"/>
            <ac:cxnSpMk id="17" creationId="{C9AF0F7A-1FE2-B695-2F12-4C916C0FBD7A}"/>
          </ac:cxnSpMkLst>
        </pc:cxnChg>
      </pc:sldChg>
      <pc:sldChg chg="addSp delSp modSp add del mod">
        <pc:chgData name="Jaedon Munton" userId="92994d040d4c9cd2" providerId="LiveId" clId="{9585CF7D-E1DE-4C7D-925C-C800B9C69189}" dt="2023-10-12T13:33:03.011" v="2835" actId="47"/>
        <pc:sldMkLst>
          <pc:docMk/>
          <pc:sldMk cId="15682495" sldId="257"/>
        </pc:sldMkLst>
        <pc:spChg chg="del">
          <ac:chgData name="Jaedon Munton" userId="92994d040d4c9cd2" providerId="LiveId" clId="{9585CF7D-E1DE-4C7D-925C-C800B9C69189}" dt="2023-10-12T12:57:54.525" v="85" actId="478"/>
          <ac:spMkLst>
            <pc:docMk/>
            <pc:sldMk cId="15682495" sldId="257"/>
            <ac:spMk id="2" creationId="{36EE0C9C-9C8C-DBF6-03D6-6A6E837EF09B}"/>
          </ac:spMkLst>
        </pc:spChg>
        <pc:spChg chg="mod">
          <ac:chgData name="Jaedon Munton" userId="92994d040d4c9cd2" providerId="LiveId" clId="{9585CF7D-E1DE-4C7D-925C-C800B9C69189}" dt="2023-10-12T12:58:54.733" v="90" actId="1076"/>
          <ac:spMkLst>
            <pc:docMk/>
            <pc:sldMk cId="15682495" sldId="257"/>
            <ac:spMk id="3" creationId="{8CF4218C-1000-F232-F2EF-7ED4E5CFCE5F}"/>
          </ac:spMkLst>
        </pc:spChg>
        <pc:spChg chg="add del mod">
          <ac:chgData name="Jaedon Munton" userId="92994d040d4c9cd2" providerId="LiveId" clId="{9585CF7D-E1DE-4C7D-925C-C800B9C69189}" dt="2023-10-12T12:57:57.077" v="86" actId="478"/>
          <ac:spMkLst>
            <pc:docMk/>
            <pc:sldMk cId="15682495" sldId="257"/>
            <ac:spMk id="5" creationId="{426389E4-7D52-3B6C-A1A3-578FAF61A41F}"/>
          </ac:spMkLst>
        </pc:spChg>
        <pc:spChg chg="add mod">
          <ac:chgData name="Jaedon Munton" userId="92994d040d4c9cd2" providerId="LiveId" clId="{9585CF7D-E1DE-4C7D-925C-C800B9C69189}" dt="2023-10-12T13:31:08.607" v="2726" actId="1076"/>
          <ac:spMkLst>
            <pc:docMk/>
            <pc:sldMk cId="15682495" sldId="257"/>
            <ac:spMk id="6" creationId="{9D8FFDD5-76DE-06AF-FC28-8BBE100232A9}"/>
          </ac:spMkLst>
        </pc:spChg>
        <pc:spChg chg="add mod">
          <ac:chgData name="Jaedon Munton" userId="92994d040d4c9cd2" providerId="LiveId" clId="{9585CF7D-E1DE-4C7D-925C-C800B9C69189}" dt="2023-10-12T13:30:57.569" v="2724" actId="20577"/>
          <ac:spMkLst>
            <pc:docMk/>
            <pc:sldMk cId="15682495" sldId="257"/>
            <ac:spMk id="8" creationId="{453E4AA3-B506-CB95-9D55-0823C95DF983}"/>
          </ac:spMkLst>
        </pc:spChg>
        <pc:spChg chg="add mod">
          <ac:chgData name="Jaedon Munton" userId="92994d040d4c9cd2" providerId="LiveId" clId="{9585CF7D-E1DE-4C7D-925C-C800B9C69189}" dt="2023-10-12T13:31:05.959" v="2725"/>
          <ac:spMkLst>
            <pc:docMk/>
            <pc:sldMk cId="15682495" sldId="257"/>
            <ac:spMk id="9" creationId="{1C64AFCD-7F06-1083-2626-A44BFA0E9C79}"/>
          </ac:spMkLst>
        </pc:spChg>
        <pc:picChg chg="mod">
          <ac:chgData name="Jaedon Munton" userId="92994d040d4c9cd2" providerId="LiveId" clId="{9585CF7D-E1DE-4C7D-925C-C800B9C69189}" dt="2023-10-12T12:58:50.667" v="89" actId="1076"/>
          <ac:picMkLst>
            <pc:docMk/>
            <pc:sldMk cId="15682495" sldId="257"/>
            <ac:picMk id="15" creationId="{262E707F-8334-D489-1A52-11104FC79456}"/>
          </ac:picMkLst>
        </pc:picChg>
        <pc:cxnChg chg="mod">
          <ac:chgData name="Jaedon Munton" userId="92994d040d4c9cd2" providerId="LiveId" clId="{9585CF7D-E1DE-4C7D-925C-C800B9C69189}" dt="2023-10-12T12:58:57.077" v="91" actId="1076"/>
          <ac:cxnSpMkLst>
            <pc:docMk/>
            <pc:sldMk cId="15682495" sldId="257"/>
            <ac:cxnSpMk id="17" creationId="{C9AF0F7A-1FE2-B695-2F12-4C916C0FBD7A}"/>
          </ac:cxnSpMkLst>
        </pc:cxnChg>
      </pc:sldChg>
      <pc:sldChg chg="addSp modSp add mod ord">
        <pc:chgData name="Jaedon Munton" userId="92994d040d4c9cd2" providerId="LiveId" clId="{9585CF7D-E1DE-4C7D-925C-C800B9C69189}" dt="2023-10-12T14:01:13.698" v="4653" actId="20577"/>
        <pc:sldMkLst>
          <pc:docMk/>
          <pc:sldMk cId="1316029219" sldId="258"/>
        </pc:sldMkLst>
        <pc:spChg chg="add mod">
          <ac:chgData name="Jaedon Munton" userId="92994d040d4c9cd2" providerId="LiveId" clId="{9585CF7D-E1DE-4C7D-925C-C800B9C69189}" dt="2023-10-12T13:32:38.536" v="2830" actId="1076"/>
          <ac:spMkLst>
            <pc:docMk/>
            <pc:sldMk cId="1316029219" sldId="258"/>
            <ac:spMk id="2" creationId="{387CC4B7-E928-2399-8043-8E345D212244}"/>
          </ac:spMkLst>
        </pc:spChg>
        <pc:spChg chg="add mod">
          <ac:chgData name="Jaedon Munton" userId="92994d040d4c9cd2" providerId="LiveId" clId="{9585CF7D-E1DE-4C7D-925C-C800B9C69189}" dt="2023-10-12T13:32:35.884" v="2829" actId="1076"/>
          <ac:spMkLst>
            <pc:docMk/>
            <pc:sldMk cId="1316029219" sldId="258"/>
            <ac:spMk id="4" creationId="{9FDD90EA-AFD3-AEE0-12F9-D5D08B0F5292}"/>
          </ac:spMkLst>
        </pc:spChg>
        <pc:spChg chg="mod">
          <ac:chgData name="Jaedon Munton" userId="92994d040d4c9cd2" providerId="LiveId" clId="{9585CF7D-E1DE-4C7D-925C-C800B9C69189}" dt="2023-10-12T13:33:22.038" v="2869" actId="20577"/>
          <ac:spMkLst>
            <pc:docMk/>
            <pc:sldMk cId="1316029219" sldId="258"/>
            <ac:spMk id="6" creationId="{9D8FFDD5-76DE-06AF-FC28-8BBE100232A9}"/>
          </ac:spMkLst>
        </pc:spChg>
        <pc:spChg chg="mod">
          <ac:chgData name="Jaedon Munton" userId="92994d040d4c9cd2" providerId="LiveId" clId="{9585CF7D-E1DE-4C7D-925C-C800B9C69189}" dt="2023-10-12T14:01:13.698" v="4653" actId="20577"/>
          <ac:spMkLst>
            <pc:docMk/>
            <pc:sldMk cId="1316029219" sldId="258"/>
            <ac:spMk id="8" creationId="{453E4AA3-B506-CB95-9D55-0823C95DF983}"/>
          </ac:spMkLst>
        </pc:spChg>
      </pc:sldChg>
      <pc:sldChg chg="add del">
        <pc:chgData name="Jaedon Munton" userId="92994d040d4c9cd2" providerId="LiveId" clId="{9585CF7D-E1DE-4C7D-925C-C800B9C69189}" dt="2023-10-12T13:30:24.354" v="2691" actId="47"/>
        <pc:sldMkLst>
          <pc:docMk/>
          <pc:sldMk cId="3862747618" sldId="258"/>
        </pc:sldMkLst>
      </pc:sldChg>
      <pc:sldChg chg="addSp delSp modSp add mod ord">
        <pc:chgData name="Jaedon Munton" userId="92994d040d4c9cd2" providerId="LiveId" clId="{9585CF7D-E1DE-4C7D-925C-C800B9C69189}" dt="2023-10-12T14:59:23.673" v="4826" actId="20577"/>
        <pc:sldMkLst>
          <pc:docMk/>
          <pc:sldMk cId="1335295587" sldId="259"/>
        </pc:sldMkLst>
        <pc:spChg chg="mod">
          <ac:chgData name="Jaedon Munton" userId="92994d040d4c9cd2" providerId="LiveId" clId="{9585CF7D-E1DE-4C7D-925C-C800B9C69189}" dt="2023-10-12T13:47:08.609" v="4281" actId="20577"/>
          <ac:spMkLst>
            <pc:docMk/>
            <pc:sldMk cId="1335295587" sldId="259"/>
            <ac:spMk id="2" creationId="{387CC4B7-E928-2399-8043-8E345D212244}"/>
          </ac:spMkLst>
        </pc:spChg>
        <pc:spChg chg="mod">
          <ac:chgData name="Jaedon Munton" userId="92994d040d4c9cd2" providerId="LiveId" clId="{9585CF7D-E1DE-4C7D-925C-C800B9C69189}" dt="2023-10-12T13:35:34.121" v="3071" actId="20577"/>
          <ac:spMkLst>
            <pc:docMk/>
            <pc:sldMk cId="1335295587" sldId="259"/>
            <ac:spMk id="4" creationId="{9FDD90EA-AFD3-AEE0-12F9-D5D08B0F5292}"/>
          </ac:spMkLst>
        </pc:spChg>
        <pc:spChg chg="add del mod">
          <ac:chgData name="Jaedon Munton" userId="92994d040d4c9cd2" providerId="LiveId" clId="{9585CF7D-E1DE-4C7D-925C-C800B9C69189}" dt="2023-10-12T13:45:40.882" v="4079" actId="478"/>
          <ac:spMkLst>
            <pc:docMk/>
            <pc:sldMk cId="1335295587" sldId="259"/>
            <ac:spMk id="5" creationId="{577CD44A-62BD-4EC2-7336-5677ADDBA595}"/>
          </ac:spMkLst>
        </pc:spChg>
        <pc:spChg chg="mod">
          <ac:chgData name="Jaedon Munton" userId="92994d040d4c9cd2" providerId="LiveId" clId="{9585CF7D-E1DE-4C7D-925C-C800B9C69189}" dt="2023-10-12T13:40:05.034" v="3387" actId="20577"/>
          <ac:spMkLst>
            <pc:docMk/>
            <pc:sldMk cId="1335295587" sldId="259"/>
            <ac:spMk id="6" creationId="{9D8FFDD5-76DE-06AF-FC28-8BBE100232A9}"/>
          </ac:spMkLst>
        </pc:spChg>
        <pc:spChg chg="add mod">
          <ac:chgData name="Jaedon Munton" userId="92994d040d4c9cd2" providerId="LiveId" clId="{9585CF7D-E1DE-4C7D-925C-C800B9C69189}" dt="2023-10-12T13:50:09.320" v="4442" actId="20577"/>
          <ac:spMkLst>
            <pc:docMk/>
            <pc:sldMk cId="1335295587" sldId="259"/>
            <ac:spMk id="7" creationId="{EA97194A-9BC2-BCF7-6A96-E6BE7EE9B235}"/>
          </ac:spMkLst>
        </pc:spChg>
        <pc:spChg chg="mod">
          <ac:chgData name="Jaedon Munton" userId="92994d040d4c9cd2" providerId="LiveId" clId="{9585CF7D-E1DE-4C7D-925C-C800B9C69189}" dt="2023-10-12T14:59:23.673" v="4826" actId="20577"/>
          <ac:spMkLst>
            <pc:docMk/>
            <pc:sldMk cId="1335295587" sldId="259"/>
            <ac:spMk id="8" creationId="{453E4AA3-B506-CB95-9D55-0823C95DF983}"/>
          </ac:spMkLst>
        </pc:spChg>
        <pc:spChg chg="add mod">
          <ac:chgData name="Jaedon Munton" userId="92994d040d4c9cd2" providerId="LiveId" clId="{9585CF7D-E1DE-4C7D-925C-C800B9C69189}" dt="2023-10-12T13:49:26.481" v="4365" actId="20577"/>
          <ac:spMkLst>
            <pc:docMk/>
            <pc:sldMk cId="1335295587" sldId="259"/>
            <ac:spMk id="9" creationId="{751E35B4-715E-8999-7A75-2CAD3144BF5D}"/>
          </ac:spMkLst>
        </pc:spChg>
      </pc:sldChg>
      <pc:sldChg chg="addSp delSp modSp add mod ord">
        <pc:chgData name="Jaedon Munton" userId="92994d040d4c9cd2" providerId="LiveId" clId="{9585CF7D-E1DE-4C7D-925C-C800B9C69189}" dt="2023-10-12T15:03:08.923" v="4828" actId="1076"/>
        <pc:sldMkLst>
          <pc:docMk/>
          <pc:sldMk cId="134801013" sldId="260"/>
        </pc:sldMkLst>
        <pc:spChg chg="mod">
          <ac:chgData name="Jaedon Munton" userId="92994d040d4c9cd2" providerId="LiveId" clId="{9585CF7D-E1DE-4C7D-925C-C800B9C69189}" dt="2023-10-12T14:28:22.439" v="4815" actId="20577"/>
          <ac:spMkLst>
            <pc:docMk/>
            <pc:sldMk cId="134801013" sldId="260"/>
            <ac:spMk id="6" creationId="{9D8FFDD5-76DE-06AF-FC28-8BBE100232A9}"/>
          </ac:spMkLst>
        </pc:spChg>
        <pc:spChg chg="del">
          <ac:chgData name="Jaedon Munton" userId="92994d040d4c9cd2" providerId="LiveId" clId="{9585CF7D-E1DE-4C7D-925C-C800B9C69189}" dt="2023-10-12T13:53:52.726" v="4462" actId="478"/>
          <ac:spMkLst>
            <pc:docMk/>
            <pc:sldMk cId="134801013" sldId="260"/>
            <ac:spMk id="7" creationId="{EA97194A-9BC2-BCF7-6A96-E6BE7EE9B235}"/>
          </ac:spMkLst>
        </pc:spChg>
        <pc:spChg chg="add del mod">
          <ac:chgData name="Jaedon Munton" userId="92994d040d4c9cd2" providerId="LiveId" clId="{9585CF7D-E1DE-4C7D-925C-C800B9C69189}" dt="2023-10-12T14:19:23.635" v="4705" actId="478"/>
          <ac:spMkLst>
            <pc:docMk/>
            <pc:sldMk cId="134801013" sldId="260"/>
            <ac:spMk id="8" creationId="{453E4AA3-B506-CB95-9D55-0823C95DF983}"/>
          </ac:spMkLst>
        </pc:spChg>
        <pc:spChg chg="mod">
          <ac:chgData name="Jaedon Munton" userId="92994d040d4c9cd2" providerId="LiveId" clId="{9585CF7D-E1DE-4C7D-925C-C800B9C69189}" dt="2023-10-12T13:59:11.664" v="4488" actId="20577"/>
          <ac:spMkLst>
            <pc:docMk/>
            <pc:sldMk cId="134801013" sldId="260"/>
            <ac:spMk id="9" creationId="{751E35B4-715E-8999-7A75-2CAD3144BF5D}"/>
          </ac:spMkLst>
        </pc:spChg>
        <pc:spChg chg="add del">
          <ac:chgData name="Jaedon Munton" userId="92994d040d4c9cd2" providerId="LiveId" clId="{9585CF7D-E1DE-4C7D-925C-C800B9C69189}" dt="2023-10-12T14:26:37.173" v="4796" actId="478"/>
          <ac:spMkLst>
            <pc:docMk/>
            <pc:sldMk cId="134801013" sldId="260"/>
            <ac:spMk id="32" creationId="{CA07E6CE-A21A-9018-39C8-C9BBAE62C066}"/>
          </ac:spMkLst>
        </pc:spChg>
        <pc:spChg chg="add del">
          <ac:chgData name="Jaedon Munton" userId="92994d040d4c9cd2" providerId="LiveId" clId="{9585CF7D-E1DE-4C7D-925C-C800B9C69189}" dt="2023-10-12T14:27:23.657" v="4804" actId="478"/>
          <ac:spMkLst>
            <pc:docMk/>
            <pc:sldMk cId="134801013" sldId="260"/>
            <ac:spMk id="34" creationId="{70392019-130D-FB45-AD39-BCEAA9CC3C55}"/>
          </ac:spMkLst>
        </pc:spChg>
        <pc:graphicFrameChg chg="add del mod">
          <ac:chgData name="Jaedon Munton" userId="92994d040d4c9cd2" providerId="LiveId" clId="{9585CF7D-E1DE-4C7D-925C-C800B9C69189}" dt="2023-10-12T14:17:01.440" v="4671"/>
          <ac:graphicFrameMkLst>
            <pc:docMk/>
            <pc:sldMk cId="134801013" sldId="260"/>
            <ac:graphicFrameMk id="5" creationId="{1A22FCAC-99E4-8AAA-9ADD-457CD0F1B35F}"/>
          </ac:graphicFrameMkLst>
        </pc:graphicFrameChg>
        <pc:graphicFrameChg chg="add del mod">
          <ac:chgData name="Jaedon Munton" userId="92994d040d4c9cd2" providerId="LiveId" clId="{9585CF7D-E1DE-4C7D-925C-C800B9C69189}" dt="2023-10-12T14:17:20.999" v="4685"/>
          <ac:graphicFrameMkLst>
            <pc:docMk/>
            <pc:sldMk cId="134801013" sldId="260"/>
            <ac:graphicFrameMk id="10" creationId="{424326A3-0086-6D45-9DD2-53D337DA4274}"/>
          </ac:graphicFrameMkLst>
        </pc:graphicFrameChg>
        <pc:graphicFrameChg chg="add del mod">
          <ac:chgData name="Jaedon Munton" userId="92994d040d4c9cd2" providerId="LiveId" clId="{9585CF7D-E1DE-4C7D-925C-C800B9C69189}" dt="2023-10-12T14:18:10.484" v="4691"/>
          <ac:graphicFrameMkLst>
            <pc:docMk/>
            <pc:sldMk cId="134801013" sldId="260"/>
            <ac:graphicFrameMk id="11" creationId="{127019CB-F116-5A1D-BE16-A69C2DED312C}"/>
          </ac:graphicFrameMkLst>
        </pc:graphicFrameChg>
        <pc:graphicFrameChg chg="add del mod modGraphic">
          <ac:chgData name="Jaedon Munton" userId="92994d040d4c9cd2" providerId="LiveId" clId="{9585CF7D-E1DE-4C7D-925C-C800B9C69189}" dt="2023-10-12T14:27:59.066" v="4808" actId="207"/>
          <ac:graphicFrameMkLst>
            <pc:docMk/>
            <pc:sldMk cId="134801013" sldId="260"/>
            <ac:graphicFrameMk id="12" creationId="{1DB4C025-4CB6-CAA0-0709-7638F47C7D07}"/>
          </ac:graphicFrameMkLst>
        </pc:graphicFrameChg>
        <pc:picChg chg="add mod">
          <ac:chgData name="Jaedon Munton" userId="92994d040d4c9cd2" providerId="LiveId" clId="{9585CF7D-E1DE-4C7D-925C-C800B9C69189}" dt="2023-10-12T14:24:38.691" v="4781" actId="1076"/>
          <ac:picMkLst>
            <pc:docMk/>
            <pc:sldMk cId="134801013" sldId="260"/>
            <ac:picMk id="1026" creationId="{1F29DD80-67CE-09CE-DCA8-A1EA2F4D822C}"/>
          </ac:picMkLst>
        </pc:picChg>
        <pc:picChg chg="add mod">
          <ac:chgData name="Jaedon Munton" userId="92994d040d4c9cd2" providerId="LiveId" clId="{9585CF7D-E1DE-4C7D-925C-C800B9C69189}" dt="2023-10-12T14:26:58.354" v="4801" actId="1076"/>
          <ac:picMkLst>
            <pc:docMk/>
            <pc:sldMk cId="134801013" sldId="260"/>
            <ac:picMk id="1028" creationId="{6C095AE6-8E04-7DC5-FF01-30EDABC20E20}"/>
          </ac:picMkLst>
        </pc:picChg>
        <pc:picChg chg="add mod">
          <ac:chgData name="Jaedon Munton" userId="92994d040d4c9cd2" providerId="LiveId" clId="{9585CF7D-E1DE-4C7D-925C-C800B9C69189}" dt="2023-10-12T14:25:49.705" v="4791" actId="1076"/>
          <ac:picMkLst>
            <pc:docMk/>
            <pc:sldMk cId="134801013" sldId="260"/>
            <ac:picMk id="1030" creationId="{B5D16995-66E2-CD1C-BA12-6BE47919A0DE}"/>
          </ac:picMkLst>
        </pc:picChg>
        <pc:picChg chg="add mod">
          <ac:chgData name="Jaedon Munton" userId="92994d040d4c9cd2" providerId="LiveId" clId="{9585CF7D-E1DE-4C7D-925C-C800B9C69189}" dt="2023-10-12T15:03:08.923" v="4828" actId="1076"/>
          <ac:picMkLst>
            <pc:docMk/>
            <pc:sldMk cId="134801013" sldId="260"/>
            <ac:picMk id="1032" creationId="{2EF091CF-920E-83A4-D6FF-DF44AC86DEB1}"/>
          </ac:picMkLst>
        </pc:picChg>
        <pc:picChg chg="add mod">
          <ac:chgData name="Jaedon Munton" userId="92994d040d4c9cd2" providerId="LiveId" clId="{9585CF7D-E1DE-4C7D-925C-C800B9C69189}" dt="2023-10-12T14:26:55.404" v="4800" actId="1076"/>
          <ac:picMkLst>
            <pc:docMk/>
            <pc:sldMk cId="134801013" sldId="260"/>
            <ac:picMk id="1034" creationId="{61EC3C44-3F2C-D3F0-0340-BB75F72AF279}"/>
          </ac:picMkLst>
        </pc:picChg>
        <pc:picChg chg="add mod">
          <ac:chgData name="Jaedon Munton" userId="92994d040d4c9cd2" providerId="LiveId" clId="{9585CF7D-E1DE-4C7D-925C-C800B9C69189}" dt="2023-10-12T14:27:40.814" v="4807" actId="1076"/>
          <ac:picMkLst>
            <pc:docMk/>
            <pc:sldMk cId="134801013" sldId="260"/>
            <ac:picMk id="1036" creationId="{4752615F-32D6-FCFF-DE7B-656E8C96F718}"/>
          </ac:picMkLst>
        </pc:picChg>
        <pc:cxnChg chg="add mod">
          <ac:chgData name="Jaedon Munton" userId="92994d040d4c9cd2" providerId="LiveId" clId="{9585CF7D-E1DE-4C7D-925C-C800B9C69189}" dt="2023-10-12T14:24:02.750" v="4773" actId="1076"/>
          <ac:cxnSpMkLst>
            <pc:docMk/>
            <pc:sldMk cId="134801013" sldId="260"/>
            <ac:cxnSpMk id="14" creationId="{D90582A7-217A-CEAE-76EA-BA7F5C48549B}"/>
          </ac:cxnSpMkLst>
        </pc:cxnChg>
        <pc:cxnChg chg="add mod">
          <ac:chgData name="Jaedon Munton" userId="92994d040d4c9cd2" providerId="LiveId" clId="{9585CF7D-E1DE-4C7D-925C-C800B9C69189}" dt="2023-10-12T14:24:02.750" v="4773" actId="1076"/>
          <ac:cxnSpMkLst>
            <pc:docMk/>
            <pc:sldMk cId="134801013" sldId="260"/>
            <ac:cxnSpMk id="16" creationId="{81973EF0-A0C5-1109-5751-7C5A1741798A}"/>
          </ac:cxnSpMkLst>
        </pc:cxnChg>
        <pc:cxnChg chg="add mod">
          <ac:chgData name="Jaedon Munton" userId="92994d040d4c9cd2" providerId="LiveId" clId="{9585CF7D-E1DE-4C7D-925C-C800B9C69189}" dt="2023-10-12T14:24:02.750" v="4773" actId="1076"/>
          <ac:cxnSpMkLst>
            <pc:docMk/>
            <pc:sldMk cId="134801013" sldId="260"/>
            <ac:cxnSpMk id="22" creationId="{C29374DE-0AC4-46F8-5836-9E7185670447}"/>
          </ac:cxnSpMkLst>
        </pc:cxnChg>
        <pc:cxnChg chg="add mod">
          <ac:chgData name="Jaedon Munton" userId="92994d040d4c9cd2" providerId="LiveId" clId="{9585CF7D-E1DE-4C7D-925C-C800B9C69189}" dt="2023-10-12T14:24:02.750" v="4773" actId="1076"/>
          <ac:cxnSpMkLst>
            <pc:docMk/>
            <pc:sldMk cId="134801013" sldId="260"/>
            <ac:cxnSpMk id="23" creationId="{CF220C94-5C7E-59F4-E54E-57F10F94C0AC}"/>
          </ac:cxnSpMkLst>
        </pc:cxnChg>
        <pc:cxnChg chg="add mod">
          <ac:chgData name="Jaedon Munton" userId="92994d040d4c9cd2" providerId="LiveId" clId="{9585CF7D-E1DE-4C7D-925C-C800B9C69189}" dt="2023-10-12T14:24:02.750" v="4773" actId="1076"/>
          <ac:cxnSpMkLst>
            <pc:docMk/>
            <pc:sldMk cId="134801013" sldId="260"/>
            <ac:cxnSpMk id="27" creationId="{5126542B-6CB4-F29C-9864-9FAA7C394178}"/>
          </ac:cxnSpMkLst>
        </pc:cxnChg>
        <pc:cxnChg chg="add mod">
          <ac:chgData name="Jaedon Munton" userId="92994d040d4c9cd2" providerId="LiveId" clId="{9585CF7D-E1DE-4C7D-925C-C800B9C69189}" dt="2023-10-12T14:24:02.750" v="4773" actId="1076"/>
          <ac:cxnSpMkLst>
            <pc:docMk/>
            <pc:sldMk cId="134801013" sldId="260"/>
            <ac:cxnSpMk id="29" creationId="{0E0DE447-F1F3-FFAD-EDB1-23EF9D70EAF6}"/>
          </ac:cxnSpMkLst>
        </pc:cxnChg>
      </pc:sldChg>
      <pc:sldChg chg="add del">
        <pc:chgData name="Jaedon Munton" userId="92994d040d4c9cd2" providerId="LiveId" clId="{9585CF7D-E1DE-4C7D-925C-C800B9C69189}" dt="2023-10-12T15:34:53.855" v="4829" actId="47"/>
        <pc:sldMkLst>
          <pc:docMk/>
          <pc:sldMk cId="1635919691" sldId="26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70A62-3B1A-7D58-2149-6B49FAE66DD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36132DD4-BCE8-D5F0-1407-750261E929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248FCEB1-3714-1392-09C0-A43779666995}"/>
              </a:ext>
            </a:extLst>
          </p:cNvPr>
          <p:cNvSpPr>
            <a:spLocks noGrp="1"/>
          </p:cNvSpPr>
          <p:nvPr>
            <p:ph type="dt" sz="half" idx="10"/>
          </p:nvPr>
        </p:nvSpPr>
        <p:spPr/>
        <p:txBody>
          <a:bodyPr/>
          <a:lstStyle/>
          <a:p>
            <a:fld id="{3D4397A5-F2F5-41A5-AFE8-D92842A6BB86}" type="datetimeFigureOut">
              <a:rPr lang="en-GB" smtClean="0"/>
              <a:t>02/11/2023</a:t>
            </a:fld>
            <a:endParaRPr lang="en-GB"/>
          </a:p>
        </p:txBody>
      </p:sp>
      <p:sp>
        <p:nvSpPr>
          <p:cNvPr id="5" name="Footer Placeholder 4">
            <a:extLst>
              <a:ext uri="{FF2B5EF4-FFF2-40B4-BE49-F238E27FC236}">
                <a16:creationId xmlns:a16="http://schemas.microsoft.com/office/drawing/2014/main" id="{8B4EE9EF-6ECF-9094-6144-ED1BD05F8B2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D14658-AC1B-02C9-2DFF-FB494BE5F4CE}"/>
              </a:ext>
            </a:extLst>
          </p:cNvPr>
          <p:cNvSpPr>
            <a:spLocks noGrp="1"/>
          </p:cNvSpPr>
          <p:nvPr>
            <p:ph type="sldNum" sz="quarter" idx="12"/>
          </p:nvPr>
        </p:nvSpPr>
        <p:spPr/>
        <p:txBody>
          <a:bodyPr/>
          <a:lstStyle/>
          <a:p>
            <a:fld id="{D82FAF2D-034A-46BC-90CF-D8FB2BC96199}" type="slidenum">
              <a:rPr lang="en-GB" smtClean="0"/>
              <a:t>‹#›</a:t>
            </a:fld>
            <a:endParaRPr lang="en-GB"/>
          </a:p>
        </p:txBody>
      </p:sp>
    </p:spTree>
    <p:extLst>
      <p:ext uri="{BB962C8B-B14F-4D97-AF65-F5344CB8AC3E}">
        <p14:creationId xmlns:p14="http://schemas.microsoft.com/office/powerpoint/2010/main" val="1152126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C8F19-E625-22D2-2C5A-87A426FD4223}"/>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C07DAB22-134E-08F4-B362-94B073204239}"/>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26484CC-F81B-3636-F227-232FCB1FD81C}"/>
              </a:ext>
            </a:extLst>
          </p:cNvPr>
          <p:cNvSpPr>
            <a:spLocks noGrp="1"/>
          </p:cNvSpPr>
          <p:nvPr>
            <p:ph type="dt" sz="half" idx="10"/>
          </p:nvPr>
        </p:nvSpPr>
        <p:spPr/>
        <p:txBody>
          <a:bodyPr/>
          <a:lstStyle/>
          <a:p>
            <a:fld id="{3D4397A5-F2F5-41A5-AFE8-D92842A6BB86}" type="datetimeFigureOut">
              <a:rPr lang="en-GB" smtClean="0"/>
              <a:t>02/11/2023</a:t>
            </a:fld>
            <a:endParaRPr lang="en-GB"/>
          </a:p>
        </p:txBody>
      </p:sp>
      <p:sp>
        <p:nvSpPr>
          <p:cNvPr id="5" name="Footer Placeholder 4">
            <a:extLst>
              <a:ext uri="{FF2B5EF4-FFF2-40B4-BE49-F238E27FC236}">
                <a16:creationId xmlns:a16="http://schemas.microsoft.com/office/drawing/2014/main" id="{B6A8E9BD-5FDC-DF8B-AC5B-F3C9B4A813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86D3223-4F98-9B27-ED0E-3C2595B08D47}"/>
              </a:ext>
            </a:extLst>
          </p:cNvPr>
          <p:cNvSpPr>
            <a:spLocks noGrp="1"/>
          </p:cNvSpPr>
          <p:nvPr>
            <p:ph type="sldNum" sz="quarter" idx="12"/>
          </p:nvPr>
        </p:nvSpPr>
        <p:spPr/>
        <p:txBody>
          <a:bodyPr/>
          <a:lstStyle/>
          <a:p>
            <a:fld id="{D82FAF2D-034A-46BC-90CF-D8FB2BC96199}" type="slidenum">
              <a:rPr lang="en-GB" smtClean="0"/>
              <a:t>‹#›</a:t>
            </a:fld>
            <a:endParaRPr lang="en-GB"/>
          </a:p>
        </p:txBody>
      </p:sp>
    </p:spTree>
    <p:extLst>
      <p:ext uri="{BB962C8B-B14F-4D97-AF65-F5344CB8AC3E}">
        <p14:creationId xmlns:p14="http://schemas.microsoft.com/office/powerpoint/2010/main" val="1353751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8E6CB9-C4AE-A84C-0FD0-EBABDBD7386E}"/>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F0EBBD37-89A9-99DB-3E71-A4538EDE5D6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5F22C69-24BE-2767-2B88-45A2788088F8}"/>
              </a:ext>
            </a:extLst>
          </p:cNvPr>
          <p:cNvSpPr>
            <a:spLocks noGrp="1"/>
          </p:cNvSpPr>
          <p:nvPr>
            <p:ph type="dt" sz="half" idx="10"/>
          </p:nvPr>
        </p:nvSpPr>
        <p:spPr/>
        <p:txBody>
          <a:bodyPr/>
          <a:lstStyle/>
          <a:p>
            <a:fld id="{3D4397A5-F2F5-41A5-AFE8-D92842A6BB86}" type="datetimeFigureOut">
              <a:rPr lang="en-GB" smtClean="0"/>
              <a:t>02/11/2023</a:t>
            </a:fld>
            <a:endParaRPr lang="en-GB"/>
          </a:p>
        </p:txBody>
      </p:sp>
      <p:sp>
        <p:nvSpPr>
          <p:cNvPr id="5" name="Footer Placeholder 4">
            <a:extLst>
              <a:ext uri="{FF2B5EF4-FFF2-40B4-BE49-F238E27FC236}">
                <a16:creationId xmlns:a16="http://schemas.microsoft.com/office/drawing/2014/main" id="{D887A21B-0B5C-59AD-9427-AC3B0C442DA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6AAED4B-E279-DD78-6FA3-E42459E55CAE}"/>
              </a:ext>
            </a:extLst>
          </p:cNvPr>
          <p:cNvSpPr>
            <a:spLocks noGrp="1"/>
          </p:cNvSpPr>
          <p:nvPr>
            <p:ph type="sldNum" sz="quarter" idx="12"/>
          </p:nvPr>
        </p:nvSpPr>
        <p:spPr/>
        <p:txBody>
          <a:bodyPr/>
          <a:lstStyle/>
          <a:p>
            <a:fld id="{D82FAF2D-034A-46BC-90CF-D8FB2BC96199}" type="slidenum">
              <a:rPr lang="en-GB" smtClean="0"/>
              <a:t>‹#›</a:t>
            </a:fld>
            <a:endParaRPr lang="en-GB"/>
          </a:p>
        </p:txBody>
      </p:sp>
    </p:spTree>
    <p:extLst>
      <p:ext uri="{BB962C8B-B14F-4D97-AF65-F5344CB8AC3E}">
        <p14:creationId xmlns:p14="http://schemas.microsoft.com/office/powerpoint/2010/main" val="190834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0AE02-501F-957A-9AF1-6928CB134BF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2E5AD59-E2EA-CE97-73A2-A8D17674FAF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A4D1AA7-CDDA-0C67-93FF-BA2BFEEA42AD}"/>
              </a:ext>
            </a:extLst>
          </p:cNvPr>
          <p:cNvSpPr>
            <a:spLocks noGrp="1"/>
          </p:cNvSpPr>
          <p:nvPr>
            <p:ph type="dt" sz="half" idx="10"/>
          </p:nvPr>
        </p:nvSpPr>
        <p:spPr/>
        <p:txBody>
          <a:bodyPr/>
          <a:lstStyle/>
          <a:p>
            <a:fld id="{3D4397A5-F2F5-41A5-AFE8-D92842A6BB86}" type="datetimeFigureOut">
              <a:rPr lang="en-GB" smtClean="0"/>
              <a:t>02/11/2023</a:t>
            </a:fld>
            <a:endParaRPr lang="en-GB"/>
          </a:p>
        </p:txBody>
      </p:sp>
      <p:sp>
        <p:nvSpPr>
          <p:cNvPr id="5" name="Footer Placeholder 4">
            <a:extLst>
              <a:ext uri="{FF2B5EF4-FFF2-40B4-BE49-F238E27FC236}">
                <a16:creationId xmlns:a16="http://schemas.microsoft.com/office/drawing/2014/main" id="{4E586AC0-F063-B7CF-C9C2-284E38B0EE9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1CC4FB-E3BC-0E10-4C54-E62372D40FB1}"/>
              </a:ext>
            </a:extLst>
          </p:cNvPr>
          <p:cNvSpPr>
            <a:spLocks noGrp="1"/>
          </p:cNvSpPr>
          <p:nvPr>
            <p:ph type="sldNum" sz="quarter" idx="12"/>
          </p:nvPr>
        </p:nvSpPr>
        <p:spPr/>
        <p:txBody>
          <a:bodyPr/>
          <a:lstStyle/>
          <a:p>
            <a:fld id="{D82FAF2D-034A-46BC-90CF-D8FB2BC96199}" type="slidenum">
              <a:rPr lang="en-GB" smtClean="0"/>
              <a:t>‹#›</a:t>
            </a:fld>
            <a:endParaRPr lang="en-GB"/>
          </a:p>
        </p:txBody>
      </p:sp>
    </p:spTree>
    <p:extLst>
      <p:ext uri="{BB962C8B-B14F-4D97-AF65-F5344CB8AC3E}">
        <p14:creationId xmlns:p14="http://schemas.microsoft.com/office/powerpoint/2010/main" val="4037712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367BA-29AF-1181-EDD3-2B5FB5175AF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8B47F5A7-B0A2-440D-2BF7-36B31F15A9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5B6A804-34D9-FEC8-9968-603E4BC7E0F0}"/>
              </a:ext>
            </a:extLst>
          </p:cNvPr>
          <p:cNvSpPr>
            <a:spLocks noGrp="1"/>
          </p:cNvSpPr>
          <p:nvPr>
            <p:ph type="dt" sz="half" idx="10"/>
          </p:nvPr>
        </p:nvSpPr>
        <p:spPr/>
        <p:txBody>
          <a:bodyPr/>
          <a:lstStyle/>
          <a:p>
            <a:fld id="{3D4397A5-F2F5-41A5-AFE8-D92842A6BB86}" type="datetimeFigureOut">
              <a:rPr lang="en-GB" smtClean="0"/>
              <a:t>02/11/2023</a:t>
            </a:fld>
            <a:endParaRPr lang="en-GB"/>
          </a:p>
        </p:txBody>
      </p:sp>
      <p:sp>
        <p:nvSpPr>
          <p:cNvPr id="5" name="Footer Placeholder 4">
            <a:extLst>
              <a:ext uri="{FF2B5EF4-FFF2-40B4-BE49-F238E27FC236}">
                <a16:creationId xmlns:a16="http://schemas.microsoft.com/office/drawing/2014/main" id="{E84481CD-AB71-C20C-084E-B550F810DA5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4013BF-2268-1AA5-5845-387E5A4D850F}"/>
              </a:ext>
            </a:extLst>
          </p:cNvPr>
          <p:cNvSpPr>
            <a:spLocks noGrp="1"/>
          </p:cNvSpPr>
          <p:nvPr>
            <p:ph type="sldNum" sz="quarter" idx="12"/>
          </p:nvPr>
        </p:nvSpPr>
        <p:spPr/>
        <p:txBody>
          <a:bodyPr/>
          <a:lstStyle/>
          <a:p>
            <a:fld id="{D82FAF2D-034A-46BC-90CF-D8FB2BC96199}" type="slidenum">
              <a:rPr lang="en-GB" smtClean="0"/>
              <a:t>‹#›</a:t>
            </a:fld>
            <a:endParaRPr lang="en-GB"/>
          </a:p>
        </p:txBody>
      </p:sp>
    </p:spTree>
    <p:extLst>
      <p:ext uri="{BB962C8B-B14F-4D97-AF65-F5344CB8AC3E}">
        <p14:creationId xmlns:p14="http://schemas.microsoft.com/office/powerpoint/2010/main" val="516257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411B7-8EDA-E6A8-78B2-FCA57988C96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1A2E477-2BFA-2643-B805-FD3A1F362BE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45B86B97-0CBA-84CB-0D18-78661E62B1D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8B37310E-D9A7-BB96-1B53-9DE601C224D4}"/>
              </a:ext>
            </a:extLst>
          </p:cNvPr>
          <p:cNvSpPr>
            <a:spLocks noGrp="1"/>
          </p:cNvSpPr>
          <p:nvPr>
            <p:ph type="dt" sz="half" idx="10"/>
          </p:nvPr>
        </p:nvSpPr>
        <p:spPr/>
        <p:txBody>
          <a:bodyPr/>
          <a:lstStyle/>
          <a:p>
            <a:fld id="{3D4397A5-F2F5-41A5-AFE8-D92842A6BB86}" type="datetimeFigureOut">
              <a:rPr lang="en-GB" smtClean="0"/>
              <a:t>02/11/2023</a:t>
            </a:fld>
            <a:endParaRPr lang="en-GB"/>
          </a:p>
        </p:txBody>
      </p:sp>
      <p:sp>
        <p:nvSpPr>
          <p:cNvPr id="6" name="Footer Placeholder 5">
            <a:extLst>
              <a:ext uri="{FF2B5EF4-FFF2-40B4-BE49-F238E27FC236}">
                <a16:creationId xmlns:a16="http://schemas.microsoft.com/office/drawing/2014/main" id="{1273B905-539F-060C-FF4C-CE671E29EA3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DC07DC1-060D-8920-0482-DCFC1E43DDA8}"/>
              </a:ext>
            </a:extLst>
          </p:cNvPr>
          <p:cNvSpPr>
            <a:spLocks noGrp="1"/>
          </p:cNvSpPr>
          <p:nvPr>
            <p:ph type="sldNum" sz="quarter" idx="12"/>
          </p:nvPr>
        </p:nvSpPr>
        <p:spPr/>
        <p:txBody>
          <a:bodyPr/>
          <a:lstStyle/>
          <a:p>
            <a:fld id="{D82FAF2D-034A-46BC-90CF-D8FB2BC96199}" type="slidenum">
              <a:rPr lang="en-GB" smtClean="0"/>
              <a:t>‹#›</a:t>
            </a:fld>
            <a:endParaRPr lang="en-GB"/>
          </a:p>
        </p:txBody>
      </p:sp>
    </p:spTree>
    <p:extLst>
      <p:ext uri="{BB962C8B-B14F-4D97-AF65-F5344CB8AC3E}">
        <p14:creationId xmlns:p14="http://schemas.microsoft.com/office/powerpoint/2010/main" val="2783130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8B09F-3714-D22A-F2E4-EC1DAC6E7A33}"/>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BAEEEFCA-513B-873F-D7AA-A8620B4BFE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D9A4042-C389-5A6A-6C21-3394951F80B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0CA9CE8E-7CAE-5F1F-D632-D77AEA0134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DD1CCFD-A1D0-0709-1811-C75E16ED55A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D56AE680-60F5-3799-03FC-FC30F6A74706}"/>
              </a:ext>
            </a:extLst>
          </p:cNvPr>
          <p:cNvSpPr>
            <a:spLocks noGrp="1"/>
          </p:cNvSpPr>
          <p:nvPr>
            <p:ph type="dt" sz="half" idx="10"/>
          </p:nvPr>
        </p:nvSpPr>
        <p:spPr/>
        <p:txBody>
          <a:bodyPr/>
          <a:lstStyle/>
          <a:p>
            <a:fld id="{3D4397A5-F2F5-41A5-AFE8-D92842A6BB86}" type="datetimeFigureOut">
              <a:rPr lang="en-GB" smtClean="0"/>
              <a:t>02/11/2023</a:t>
            </a:fld>
            <a:endParaRPr lang="en-GB"/>
          </a:p>
        </p:txBody>
      </p:sp>
      <p:sp>
        <p:nvSpPr>
          <p:cNvPr id="8" name="Footer Placeholder 7">
            <a:extLst>
              <a:ext uri="{FF2B5EF4-FFF2-40B4-BE49-F238E27FC236}">
                <a16:creationId xmlns:a16="http://schemas.microsoft.com/office/drawing/2014/main" id="{E9DEC84C-A1ED-6C8B-0921-1BACEB66703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F0E9C39-3B52-D130-44D0-10E5CC688F1E}"/>
              </a:ext>
            </a:extLst>
          </p:cNvPr>
          <p:cNvSpPr>
            <a:spLocks noGrp="1"/>
          </p:cNvSpPr>
          <p:nvPr>
            <p:ph type="sldNum" sz="quarter" idx="12"/>
          </p:nvPr>
        </p:nvSpPr>
        <p:spPr/>
        <p:txBody>
          <a:bodyPr/>
          <a:lstStyle/>
          <a:p>
            <a:fld id="{D82FAF2D-034A-46BC-90CF-D8FB2BC96199}" type="slidenum">
              <a:rPr lang="en-GB" smtClean="0"/>
              <a:t>‹#›</a:t>
            </a:fld>
            <a:endParaRPr lang="en-GB"/>
          </a:p>
        </p:txBody>
      </p:sp>
    </p:spTree>
    <p:extLst>
      <p:ext uri="{BB962C8B-B14F-4D97-AF65-F5344CB8AC3E}">
        <p14:creationId xmlns:p14="http://schemas.microsoft.com/office/powerpoint/2010/main" val="685617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067DA-1ABF-11D4-51F8-630E506A8D09}"/>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9153B4D7-D6DF-4CF8-362F-20C336E9549F}"/>
              </a:ext>
            </a:extLst>
          </p:cNvPr>
          <p:cNvSpPr>
            <a:spLocks noGrp="1"/>
          </p:cNvSpPr>
          <p:nvPr>
            <p:ph type="dt" sz="half" idx="10"/>
          </p:nvPr>
        </p:nvSpPr>
        <p:spPr/>
        <p:txBody>
          <a:bodyPr/>
          <a:lstStyle/>
          <a:p>
            <a:fld id="{3D4397A5-F2F5-41A5-AFE8-D92842A6BB86}" type="datetimeFigureOut">
              <a:rPr lang="en-GB" smtClean="0"/>
              <a:t>02/11/2023</a:t>
            </a:fld>
            <a:endParaRPr lang="en-GB"/>
          </a:p>
        </p:txBody>
      </p:sp>
      <p:sp>
        <p:nvSpPr>
          <p:cNvPr id="4" name="Footer Placeholder 3">
            <a:extLst>
              <a:ext uri="{FF2B5EF4-FFF2-40B4-BE49-F238E27FC236}">
                <a16:creationId xmlns:a16="http://schemas.microsoft.com/office/drawing/2014/main" id="{AB49E88C-006C-922E-EEA9-DC705DCEAA8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B383744-AE3B-D500-4083-370FB1FE80EE}"/>
              </a:ext>
            </a:extLst>
          </p:cNvPr>
          <p:cNvSpPr>
            <a:spLocks noGrp="1"/>
          </p:cNvSpPr>
          <p:nvPr>
            <p:ph type="sldNum" sz="quarter" idx="12"/>
          </p:nvPr>
        </p:nvSpPr>
        <p:spPr/>
        <p:txBody>
          <a:bodyPr/>
          <a:lstStyle/>
          <a:p>
            <a:fld id="{D82FAF2D-034A-46BC-90CF-D8FB2BC96199}" type="slidenum">
              <a:rPr lang="en-GB" smtClean="0"/>
              <a:t>‹#›</a:t>
            </a:fld>
            <a:endParaRPr lang="en-GB"/>
          </a:p>
        </p:txBody>
      </p:sp>
    </p:spTree>
    <p:extLst>
      <p:ext uri="{BB962C8B-B14F-4D97-AF65-F5344CB8AC3E}">
        <p14:creationId xmlns:p14="http://schemas.microsoft.com/office/powerpoint/2010/main" val="142825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B8834F-75FA-9E62-ADEC-2DB03916247E}"/>
              </a:ext>
            </a:extLst>
          </p:cNvPr>
          <p:cNvSpPr>
            <a:spLocks noGrp="1"/>
          </p:cNvSpPr>
          <p:nvPr>
            <p:ph type="dt" sz="half" idx="10"/>
          </p:nvPr>
        </p:nvSpPr>
        <p:spPr/>
        <p:txBody>
          <a:bodyPr/>
          <a:lstStyle/>
          <a:p>
            <a:fld id="{3D4397A5-F2F5-41A5-AFE8-D92842A6BB86}" type="datetimeFigureOut">
              <a:rPr lang="en-GB" smtClean="0"/>
              <a:t>02/11/2023</a:t>
            </a:fld>
            <a:endParaRPr lang="en-GB"/>
          </a:p>
        </p:txBody>
      </p:sp>
      <p:sp>
        <p:nvSpPr>
          <p:cNvPr id="3" name="Footer Placeholder 2">
            <a:extLst>
              <a:ext uri="{FF2B5EF4-FFF2-40B4-BE49-F238E27FC236}">
                <a16:creationId xmlns:a16="http://schemas.microsoft.com/office/drawing/2014/main" id="{FD83227B-4B12-E94F-8F06-35B9CB81982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9313C64-C0F5-9C92-93B6-B8367CF162EB}"/>
              </a:ext>
            </a:extLst>
          </p:cNvPr>
          <p:cNvSpPr>
            <a:spLocks noGrp="1"/>
          </p:cNvSpPr>
          <p:nvPr>
            <p:ph type="sldNum" sz="quarter" idx="12"/>
          </p:nvPr>
        </p:nvSpPr>
        <p:spPr/>
        <p:txBody>
          <a:bodyPr/>
          <a:lstStyle/>
          <a:p>
            <a:fld id="{D82FAF2D-034A-46BC-90CF-D8FB2BC96199}" type="slidenum">
              <a:rPr lang="en-GB" smtClean="0"/>
              <a:t>‹#›</a:t>
            </a:fld>
            <a:endParaRPr lang="en-GB"/>
          </a:p>
        </p:txBody>
      </p:sp>
    </p:spTree>
    <p:extLst>
      <p:ext uri="{BB962C8B-B14F-4D97-AF65-F5344CB8AC3E}">
        <p14:creationId xmlns:p14="http://schemas.microsoft.com/office/powerpoint/2010/main" val="1341496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FCF40-07E8-D3FA-5EB5-C290E34BC8F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9112B62-171B-FE43-CDD7-F7B023F50C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DE2F638A-6180-883E-BBE3-666F147A2F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014934D-1578-D3D6-0732-45A6A6EFD82B}"/>
              </a:ext>
            </a:extLst>
          </p:cNvPr>
          <p:cNvSpPr>
            <a:spLocks noGrp="1"/>
          </p:cNvSpPr>
          <p:nvPr>
            <p:ph type="dt" sz="half" idx="10"/>
          </p:nvPr>
        </p:nvSpPr>
        <p:spPr/>
        <p:txBody>
          <a:bodyPr/>
          <a:lstStyle/>
          <a:p>
            <a:fld id="{3D4397A5-F2F5-41A5-AFE8-D92842A6BB86}" type="datetimeFigureOut">
              <a:rPr lang="en-GB" smtClean="0"/>
              <a:t>02/11/2023</a:t>
            </a:fld>
            <a:endParaRPr lang="en-GB"/>
          </a:p>
        </p:txBody>
      </p:sp>
      <p:sp>
        <p:nvSpPr>
          <p:cNvPr id="6" name="Footer Placeholder 5">
            <a:extLst>
              <a:ext uri="{FF2B5EF4-FFF2-40B4-BE49-F238E27FC236}">
                <a16:creationId xmlns:a16="http://schemas.microsoft.com/office/drawing/2014/main" id="{1B9D6399-1FF7-68C2-E2EB-BA67E4C349E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200967-9BFF-6E47-8D6D-B81A801C5A05}"/>
              </a:ext>
            </a:extLst>
          </p:cNvPr>
          <p:cNvSpPr>
            <a:spLocks noGrp="1"/>
          </p:cNvSpPr>
          <p:nvPr>
            <p:ph type="sldNum" sz="quarter" idx="12"/>
          </p:nvPr>
        </p:nvSpPr>
        <p:spPr/>
        <p:txBody>
          <a:bodyPr/>
          <a:lstStyle/>
          <a:p>
            <a:fld id="{D82FAF2D-034A-46BC-90CF-D8FB2BC96199}" type="slidenum">
              <a:rPr lang="en-GB" smtClean="0"/>
              <a:t>‹#›</a:t>
            </a:fld>
            <a:endParaRPr lang="en-GB"/>
          </a:p>
        </p:txBody>
      </p:sp>
    </p:spTree>
    <p:extLst>
      <p:ext uri="{BB962C8B-B14F-4D97-AF65-F5344CB8AC3E}">
        <p14:creationId xmlns:p14="http://schemas.microsoft.com/office/powerpoint/2010/main" val="2109437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12D56-B423-0776-85DE-BB8BB5815F8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EBF64E14-F540-9FD0-2884-CE312C1689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A7B2A2A-9A79-7AC0-0005-2E7FC1BA53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D80269D-9BFA-59E3-AAFE-0662C3B41404}"/>
              </a:ext>
            </a:extLst>
          </p:cNvPr>
          <p:cNvSpPr>
            <a:spLocks noGrp="1"/>
          </p:cNvSpPr>
          <p:nvPr>
            <p:ph type="dt" sz="half" idx="10"/>
          </p:nvPr>
        </p:nvSpPr>
        <p:spPr/>
        <p:txBody>
          <a:bodyPr/>
          <a:lstStyle/>
          <a:p>
            <a:fld id="{3D4397A5-F2F5-41A5-AFE8-D92842A6BB86}" type="datetimeFigureOut">
              <a:rPr lang="en-GB" smtClean="0"/>
              <a:t>02/11/2023</a:t>
            </a:fld>
            <a:endParaRPr lang="en-GB"/>
          </a:p>
        </p:txBody>
      </p:sp>
      <p:sp>
        <p:nvSpPr>
          <p:cNvPr id="6" name="Footer Placeholder 5">
            <a:extLst>
              <a:ext uri="{FF2B5EF4-FFF2-40B4-BE49-F238E27FC236}">
                <a16:creationId xmlns:a16="http://schemas.microsoft.com/office/drawing/2014/main" id="{958CC6F2-F3CE-B871-2776-2598391D43C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1874AE-0DB2-3EAF-C9B5-2133D0B0919E}"/>
              </a:ext>
            </a:extLst>
          </p:cNvPr>
          <p:cNvSpPr>
            <a:spLocks noGrp="1"/>
          </p:cNvSpPr>
          <p:nvPr>
            <p:ph type="sldNum" sz="quarter" idx="12"/>
          </p:nvPr>
        </p:nvSpPr>
        <p:spPr/>
        <p:txBody>
          <a:bodyPr/>
          <a:lstStyle/>
          <a:p>
            <a:fld id="{D82FAF2D-034A-46BC-90CF-D8FB2BC96199}" type="slidenum">
              <a:rPr lang="en-GB" smtClean="0"/>
              <a:t>‹#›</a:t>
            </a:fld>
            <a:endParaRPr lang="en-GB"/>
          </a:p>
        </p:txBody>
      </p:sp>
    </p:spTree>
    <p:extLst>
      <p:ext uri="{BB962C8B-B14F-4D97-AF65-F5344CB8AC3E}">
        <p14:creationId xmlns:p14="http://schemas.microsoft.com/office/powerpoint/2010/main" val="2984606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FBA3EB6-B8C9-E3AF-B87D-DAA2623389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7CFFAB5A-FFE2-AA6C-2467-F4365AC1F8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6A603E1-0CFB-C6FA-B20F-C378BD6A6C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4397A5-F2F5-41A5-AFE8-D92842A6BB86}" type="datetimeFigureOut">
              <a:rPr lang="en-GB" smtClean="0"/>
              <a:t>02/11/2023</a:t>
            </a:fld>
            <a:endParaRPr lang="en-GB"/>
          </a:p>
        </p:txBody>
      </p:sp>
      <p:sp>
        <p:nvSpPr>
          <p:cNvPr id="5" name="Footer Placeholder 4">
            <a:extLst>
              <a:ext uri="{FF2B5EF4-FFF2-40B4-BE49-F238E27FC236}">
                <a16:creationId xmlns:a16="http://schemas.microsoft.com/office/drawing/2014/main" id="{A3C0E848-48C8-1D9B-C7FD-E5629E30FE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57ACCE9-09A3-1A43-40C4-202D04DF54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2FAF2D-034A-46BC-90CF-D8FB2BC96199}" type="slidenum">
              <a:rPr lang="en-GB" smtClean="0"/>
              <a:t>‹#›</a:t>
            </a:fld>
            <a:endParaRPr lang="en-GB"/>
          </a:p>
        </p:txBody>
      </p:sp>
    </p:spTree>
    <p:extLst>
      <p:ext uri="{BB962C8B-B14F-4D97-AF65-F5344CB8AC3E}">
        <p14:creationId xmlns:p14="http://schemas.microsoft.com/office/powerpoint/2010/main" val="1702329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video" Target="https://www.youtube.com/embed/Ul1ajfFtJSM?feature=oembed"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2155B"/>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E0C9C-9C8C-DBF6-03D6-6A6E837EF09B}"/>
              </a:ext>
            </a:extLst>
          </p:cNvPr>
          <p:cNvSpPr>
            <a:spLocks noGrp="1"/>
          </p:cNvSpPr>
          <p:nvPr>
            <p:ph type="ctrTitle"/>
          </p:nvPr>
        </p:nvSpPr>
        <p:spPr>
          <a:xfrm>
            <a:off x="1524000" y="5181600"/>
            <a:ext cx="9144000" cy="976856"/>
          </a:xfrm>
        </p:spPr>
        <p:txBody>
          <a:bodyPr/>
          <a:lstStyle/>
          <a:p>
            <a:r>
              <a:rPr lang="en-GB" dirty="0">
                <a:solidFill>
                  <a:schemeClr val="bg1"/>
                </a:solidFill>
              </a:rPr>
              <a:t>Analysis Training</a:t>
            </a:r>
          </a:p>
        </p:txBody>
      </p:sp>
      <p:sp>
        <p:nvSpPr>
          <p:cNvPr id="3" name="Subtitle 2">
            <a:extLst>
              <a:ext uri="{FF2B5EF4-FFF2-40B4-BE49-F238E27FC236}">
                <a16:creationId xmlns:a16="http://schemas.microsoft.com/office/drawing/2014/main" id="{8CF4218C-1000-F232-F2EF-7ED4E5CFCE5F}"/>
              </a:ext>
            </a:extLst>
          </p:cNvPr>
          <p:cNvSpPr>
            <a:spLocks noGrp="1"/>
          </p:cNvSpPr>
          <p:nvPr>
            <p:ph type="subTitle" idx="1"/>
          </p:nvPr>
        </p:nvSpPr>
        <p:spPr>
          <a:xfrm>
            <a:off x="1524000" y="6158456"/>
            <a:ext cx="9144000" cy="611313"/>
          </a:xfrm>
        </p:spPr>
        <p:txBody>
          <a:bodyPr>
            <a:normAutofit fontScale="70000" lnSpcReduction="20000"/>
          </a:bodyPr>
          <a:lstStyle/>
          <a:p>
            <a:r>
              <a:rPr lang="en-GB" dirty="0">
                <a:solidFill>
                  <a:schemeClr val="bg1"/>
                </a:solidFill>
              </a:rPr>
              <a:t>Session 4: Discounted Cashflow Modelling and Pitching</a:t>
            </a:r>
          </a:p>
          <a:p>
            <a:r>
              <a:rPr lang="en-GB" dirty="0">
                <a:solidFill>
                  <a:schemeClr val="bg1"/>
                </a:solidFill>
              </a:rPr>
              <a:t>Theme: Technology</a:t>
            </a:r>
          </a:p>
        </p:txBody>
      </p:sp>
      <p:pic>
        <p:nvPicPr>
          <p:cNvPr id="15" name="Picture 14" descr="A logo of a lion&#10;&#10;Description automatically generated">
            <a:extLst>
              <a:ext uri="{FF2B5EF4-FFF2-40B4-BE49-F238E27FC236}">
                <a16:creationId xmlns:a16="http://schemas.microsoft.com/office/drawing/2014/main" id="{262E707F-8334-D489-1A52-11104FC794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4425" y="0"/>
            <a:ext cx="5403150" cy="5396616"/>
          </a:xfrm>
          <a:prstGeom prst="rect">
            <a:avLst/>
          </a:prstGeom>
        </p:spPr>
      </p:pic>
      <p:cxnSp>
        <p:nvCxnSpPr>
          <p:cNvPr id="17" name="Straight Connector 16">
            <a:extLst>
              <a:ext uri="{FF2B5EF4-FFF2-40B4-BE49-F238E27FC236}">
                <a16:creationId xmlns:a16="http://schemas.microsoft.com/office/drawing/2014/main" id="{C9AF0F7A-1FE2-B695-2F12-4C916C0FBD7A}"/>
              </a:ext>
            </a:extLst>
          </p:cNvPr>
          <p:cNvCxnSpPr/>
          <p:nvPr/>
        </p:nvCxnSpPr>
        <p:spPr>
          <a:xfrm>
            <a:off x="1455174" y="5181600"/>
            <a:ext cx="950779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43315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22155B"/>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F4218C-1000-F232-F2EF-7ED4E5CFCE5F}"/>
              </a:ext>
            </a:extLst>
          </p:cNvPr>
          <p:cNvSpPr>
            <a:spLocks noGrp="1"/>
          </p:cNvSpPr>
          <p:nvPr>
            <p:ph type="subTitle" idx="1"/>
          </p:nvPr>
        </p:nvSpPr>
        <p:spPr>
          <a:xfrm>
            <a:off x="1524000" y="6125111"/>
            <a:ext cx="9144000" cy="611313"/>
          </a:xfrm>
        </p:spPr>
        <p:txBody>
          <a:bodyPr/>
          <a:lstStyle/>
          <a:p>
            <a:r>
              <a:rPr lang="en-GB" dirty="0">
                <a:solidFill>
                  <a:schemeClr val="bg1"/>
                </a:solidFill>
              </a:rPr>
              <a:t>Session 4: Technology</a:t>
            </a:r>
          </a:p>
        </p:txBody>
      </p:sp>
      <p:pic>
        <p:nvPicPr>
          <p:cNvPr id="15" name="Picture 14" descr="A logo of a lion&#10;&#10;Description automatically generated">
            <a:extLst>
              <a:ext uri="{FF2B5EF4-FFF2-40B4-BE49-F238E27FC236}">
                <a16:creationId xmlns:a16="http://schemas.microsoft.com/office/drawing/2014/main" id="{262E707F-8334-D489-1A52-11104FC794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964" y="5403293"/>
            <a:ext cx="1237210" cy="1235714"/>
          </a:xfrm>
          <a:prstGeom prst="rect">
            <a:avLst/>
          </a:prstGeom>
        </p:spPr>
      </p:pic>
      <p:cxnSp>
        <p:nvCxnSpPr>
          <p:cNvPr id="17" name="Straight Connector 16">
            <a:extLst>
              <a:ext uri="{FF2B5EF4-FFF2-40B4-BE49-F238E27FC236}">
                <a16:creationId xmlns:a16="http://schemas.microsoft.com/office/drawing/2014/main" id="{C9AF0F7A-1FE2-B695-2F12-4C916C0FBD7A}"/>
              </a:ext>
            </a:extLst>
          </p:cNvPr>
          <p:cNvCxnSpPr/>
          <p:nvPr/>
        </p:nvCxnSpPr>
        <p:spPr>
          <a:xfrm>
            <a:off x="1342103" y="6021150"/>
            <a:ext cx="950779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itle 1">
            <a:extLst>
              <a:ext uri="{FF2B5EF4-FFF2-40B4-BE49-F238E27FC236}">
                <a16:creationId xmlns:a16="http://schemas.microsoft.com/office/drawing/2014/main" id="{9D8FFDD5-76DE-06AF-FC28-8BBE100232A9}"/>
              </a:ext>
            </a:extLst>
          </p:cNvPr>
          <p:cNvSpPr>
            <a:spLocks noGrp="1"/>
          </p:cNvSpPr>
          <p:nvPr>
            <p:ph type="ctrTitle"/>
          </p:nvPr>
        </p:nvSpPr>
        <p:spPr>
          <a:xfrm>
            <a:off x="1524000" y="330146"/>
            <a:ext cx="9144000" cy="976856"/>
          </a:xfrm>
        </p:spPr>
        <p:txBody>
          <a:bodyPr>
            <a:normAutofit/>
          </a:bodyPr>
          <a:lstStyle/>
          <a:p>
            <a:r>
              <a:rPr lang="en-GB" dirty="0">
                <a:solidFill>
                  <a:schemeClr val="bg1"/>
                </a:solidFill>
              </a:rPr>
              <a:t>Extra help</a:t>
            </a:r>
          </a:p>
        </p:txBody>
      </p:sp>
      <p:sp>
        <p:nvSpPr>
          <p:cNvPr id="8" name="TextBox 7">
            <a:extLst>
              <a:ext uri="{FF2B5EF4-FFF2-40B4-BE49-F238E27FC236}">
                <a16:creationId xmlns:a16="http://schemas.microsoft.com/office/drawing/2014/main" id="{453E4AA3-B506-CB95-9D55-0823C95DF983}"/>
              </a:ext>
            </a:extLst>
          </p:cNvPr>
          <p:cNvSpPr txBox="1"/>
          <p:nvPr/>
        </p:nvSpPr>
        <p:spPr>
          <a:xfrm>
            <a:off x="836569" y="988931"/>
            <a:ext cx="10721998" cy="480131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solidFill>
                  <a:prstClr val="white"/>
                </a:solidFill>
                <a:latin typeface="Söhne"/>
              </a:rPr>
              <a:t>Present Value calculation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Present Value Calculation: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Discount projected cash flows and terminal value back to the present using the WACC.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The formula for present value is [PV = CF / (1 + r)^t], where PV is the present value, CF is the cash flow, r is the discount rate, and t is the time period.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solidFill>
                  <a:prstClr val="white"/>
                </a:solidFill>
                <a:latin typeface="Söhne"/>
              </a:rPr>
              <a:t>(Revenue) Growth Rate calculation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Revenue growth rate = (Current period revenue - Previous period revenue) / Previous period revenue x 100%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solidFill>
                  <a:prstClr val="white"/>
                </a:solidFill>
                <a:latin typeface="Söhne"/>
              </a:rPr>
              <a:t>Compound annual growth rates (CAGR) calculation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CAGR=((Ending value)/(Beginning value))^(1/n)-1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p:txBody>
      </p:sp>
      <p:sp>
        <p:nvSpPr>
          <p:cNvPr id="2" name="Title 1">
            <a:extLst>
              <a:ext uri="{FF2B5EF4-FFF2-40B4-BE49-F238E27FC236}">
                <a16:creationId xmlns:a16="http://schemas.microsoft.com/office/drawing/2014/main" id="{387CC4B7-E928-2399-8043-8E345D212244}"/>
              </a:ext>
            </a:extLst>
          </p:cNvPr>
          <p:cNvSpPr txBox="1">
            <a:spLocks/>
          </p:cNvSpPr>
          <p:nvPr/>
        </p:nvSpPr>
        <p:spPr>
          <a:xfrm>
            <a:off x="8976849" y="5568797"/>
            <a:ext cx="2190939" cy="45235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GB" sz="24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spTree>
    <p:extLst>
      <p:ext uri="{BB962C8B-B14F-4D97-AF65-F5344CB8AC3E}">
        <p14:creationId xmlns:p14="http://schemas.microsoft.com/office/powerpoint/2010/main" val="2670732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22155B"/>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F4218C-1000-F232-F2EF-7ED4E5CFCE5F}"/>
              </a:ext>
            </a:extLst>
          </p:cNvPr>
          <p:cNvSpPr>
            <a:spLocks noGrp="1"/>
          </p:cNvSpPr>
          <p:nvPr>
            <p:ph type="subTitle" idx="1"/>
          </p:nvPr>
        </p:nvSpPr>
        <p:spPr>
          <a:xfrm>
            <a:off x="1524000" y="6125111"/>
            <a:ext cx="9144000" cy="611313"/>
          </a:xfrm>
        </p:spPr>
        <p:txBody>
          <a:bodyPr/>
          <a:lstStyle/>
          <a:p>
            <a:r>
              <a:rPr lang="en-GB" dirty="0">
                <a:solidFill>
                  <a:schemeClr val="bg1"/>
                </a:solidFill>
              </a:rPr>
              <a:t>Session 4: Technology</a:t>
            </a:r>
          </a:p>
        </p:txBody>
      </p:sp>
      <p:pic>
        <p:nvPicPr>
          <p:cNvPr id="15" name="Picture 14" descr="A logo of a lion&#10;&#10;Description automatically generated">
            <a:extLst>
              <a:ext uri="{FF2B5EF4-FFF2-40B4-BE49-F238E27FC236}">
                <a16:creationId xmlns:a16="http://schemas.microsoft.com/office/drawing/2014/main" id="{262E707F-8334-D489-1A52-11104FC794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964" y="5403293"/>
            <a:ext cx="1237210" cy="1235714"/>
          </a:xfrm>
          <a:prstGeom prst="rect">
            <a:avLst/>
          </a:prstGeom>
        </p:spPr>
      </p:pic>
      <p:cxnSp>
        <p:nvCxnSpPr>
          <p:cNvPr id="17" name="Straight Connector 16">
            <a:extLst>
              <a:ext uri="{FF2B5EF4-FFF2-40B4-BE49-F238E27FC236}">
                <a16:creationId xmlns:a16="http://schemas.microsoft.com/office/drawing/2014/main" id="{C9AF0F7A-1FE2-B695-2F12-4C916C0FBD7A}"/>
              </a:ext>
            </a:extLst>
          </p:cNvPr>
          <p:cNvCxnSpPr/>
          <p:nvPr/>
        </p:nvCxnSpPr>
        <p:spPr>
          <a:xfrm>
            <a:off x="1342103" y="6021150"/>
            <a:ext cx="950779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itle 1">
            <a:extLst>
              <a:ext uri="{FF2B5EF4-FFF2-40B4-BE49-F238E27FC236}">
                <a16:creationId xmlns:a16="http://schemas.microsoft.com/office/drawing/2014/main" id="{9D8FFDD5-76DE-06AF-FC28-8BBE100232A9}"/>
              </a:ext>
            </a:extLst>
          </p:cNvPr>
          <p:cNvSpPr>
            <a:spLocks noGrp="1"/>
          </p:cNvSpPr>
          <p:nvPr>
            <p:ph type="ctrTitle"/>
          </p:nvPr>
        </p:nvSpPr>
        <p:spPr>
          <a:xfrm>
            <a:off x="1455174" y="2287283"/>
            <a:ext cx="9144000" cy="976856"/>
          </a:xfrm>
        </p:spPr>
        <p:txBody>
          <a:bodyPr>
            <a:normAutofit/>
          </a:bodyPr>
          <a:lstStyle/>
          <a:p>
            <a:r>
              <a:rPr lang="en-GB" dirty="0">
                <a:solidFill>
                  <a:schemeClr val="bg1"/>
                </a:solidFill>
              </a:rPr>
              <a:t>Thank you!</a:t>
            </a:r>
          </a:p>
        </p:txBody>
      </p:sp>
      <p:sp>
        <p:nvSpPr>
          <p:cNvPr id="2" name="Title 1">
            <a:extLst>
              <a:ext uri="{FF2B5EF4-FFF2-40B4-BE49-F238E27FC236}">
                <a16:creationId xmlns:a16="http://schemas.microsoft.com/office/drawing/2014/main" id="{387CC4B7-E928-2399-8043-8E345D212244}"/>
              </a:ext>
            </a:extLst>
          </p:cNvPr>
          <p:cNvSpPr txBox="1">
            <a:spLocks/>
          </p:cNvSpPr>
          <p:nvPr/>
        </p:nvSpPr>
        <p:spPr>
          <a:xfrm>
            <a:off x="8976849" y="5568797"/>
            <a:ext cx="2190939" cy="45235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GB" sz="24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spTree>
    <p:extLst>
      <p:ext uri="{BB962C8B-B14F-4D97-AF65-F5344CB8AC3E}">
        <p14:creationId xmlns:p14="http://schemas.microsoft.com/office/powerpoint/2010/main" val="1547753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2155B"/>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F4218C-1000-F232-F2EF-7ED4E5CFCE5F}"/>
              </a:ext>
            </a:extLst>
          </p:cNvPr>
          <p:cNvSpPr>
            <a:spLocks noGrp="1"/>
          </p:cNvSpPr>
          <p:nvPr>
            <p:ph type="subTitle" idx="1"/>
          </p:nvPr>
        </p:nvSpPr>
        <p:spPr>
          <a:xfrm>
            <a:off x="1524000" y="6125111"/>
            <a:ext cx="9144000" cy="611313"/>
          </a:xfrm>
        </p:spPr>
        <p:txBody>
          <a:bodyPr/>
          <a:lstStyle/>
          <a:p>
            <a:r>
              <a:rPr lang="en-GB" dirty="0">
                <a:solidFill>
                  <a:schemeClr val="bg1"/>
                </a:solidFill>
              </a:rPr>
              <a:t>Session 4: Technology</a:t>
            </a:r>
          </a:p>
        </p:txBody>
      </p:sp>
      <p:pic>
        <p:nvPicPr>
          <p:cNvPr id="15" name="Picture 14" descr="A logo of a lion&#10;&#10;Description automatically generated">
            <a:extLst>
              <a:ext uri="{FF2B5EF4-FFF2-40B4-BE49-F238E27FC236}">
                <a16:creationId xmlns:a16="http://schemas.microsoft.com/office/drawing/2014/main" id="{262E707F-8334-D489-1A52-11104FC794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964" y="5403293"/>
            <a:ext cx="1237210" cy="1235714"/>
          </a:xfrm>
          <a:prstGeom prst="rect">
            <a:avLst/>
          </a:prstGeom>
        </p:spPr>
      </p:pic>
      <p:cxnSp>
        <p:nvCxnSpPr>
          <p:cNvPr id="17" name="Straight Connector 16">
            <a:extLst>
              <a:ext uri="{FF2B5EF4-FFF2-40B4-BE49-F238E27FC236}">
                <a16:creationId xmlns:a16="http://schemas.microsoft.com/office/drawing/2014/main" id="{C9AF0F7A-1FE2-B695-2F12-4C916C0FBD7A}"/>
              </a:ext>
            </a:extLst>
          </p:cNvPr>
          <p:cNvCxnSpPr/>
          <p:nvPr/>
        </p:nvCxnSpPr>
        <p:spPr>
          <a:xfrm>
            <a:off x="1342103" y="6021150"/>
            <a:ext cx="950779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itle 1">
            <a:extLst>
              <a:ext uri="{FF2B5EF4-FFF2-40B4-BE49-F238E27FC236}">
                <a16:creationId xmlns:a16="http://schemas.microsoft.com/office/drawing/2014/main" id="{9D8FFDD5-76DE-06AF-FC28-8BBE100232A9}"/>
              </a:ext>
            </a:extLst>
          </p:cNvPr>
          <p:cNvSpPr>
            <a:spLocks noGrp="1"/>
          </p:cNvSpPr>
          <p:nvPr>
            <p:ph type="ctrTitle"/>
          </p:nvPr>
        </p:nvSpPr>
        <p:spPr>
          <a:xfrm>
            <a:off x="1524000" y="330146"/>
            <a:ext cx="9144000" cy="976856"/>
          </a:xfrm>
        </p:spPr>
        <p:txBody>
          <a:bodyPr>
            <a:normAutofit fontScale="90000"/>
          </a:bodyPr>
          <a:lstStyle/>
          <a:p>
            <a:r>
              <a:rPr lang="en-GB" dirty="0">
                <a:solidFill>
                  <a:schemeClr val="bg1"/>
                </a:solidFill>
              </a:rPr>
              <a:t>Message – this is a not a lesson!</a:t>
            </a:r>
          </a:p>
        </p:txBody>
      </p:sp>
      <p:sp>
        <p:nvSpPr>
          <p:cNvPr id="8" name="TextBox 7">
            <a:extLst>
              <a:ext uri="{FF2B5EF4-FFF2-40B4-BE49-F238E27FC236}">
                <a16:creationId xmlns:a16="http://schemas.microsoft.com/office/drawing/2014/main" id="{453E4AA3-B506-CB95-9D55-0823C95DF983}"/>
              </a:ext>
            </a:extLst>
          </p:cNvPr>
          <p:cNvSpPr txBox="1"/>
          <p:nvPr/>
        </p:nvSpPr>
        <p:spPr>
          <a:xfrm>
            <a:off x="735001" y="1425736"/>
            <a:ext cx="10721998" cy="452431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Söhne"/>
                <a:ea typeface="+mn-ea"/>
                <a:cs typeface="+mn-cs"/>
              </a:rPr>
              <a:t>Investment society is a collaborative SPACE to CHALLENGE YOURSELF</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Söhne"/>
                <a:ea typeface="+mn-ea"/>
                <a:cs typeface="+mn-cs"/>
              </a:rPr>
              <a:t>It is a space to create your OWN ideas and </a:t>
            </a:r>
            <a:r>
              <a:rPr kumimoji="0" lang="en-GB" sz="1800" b="0" i="0" u="none" strike="noStrike" kern="1200" cap="none" spc="0" normalizeH="0" baseline="0" noProof="0" dirty="0" err="1">
                <a:ln>
                  <a:noFill/>
                </a:ln>
                <a:solidFill>
                  <a:prstClr val="white"/>
                </a:solidFill>
                <a:effectLst/>
                <a:uLnTx/>
                <a:uFillTx/>
                <a:latin typeface="Söhne"/>
                <a:ea typeface="+mn-ea"/>
                <a:cs typeface="+mn-cs"/>
              </a:rPr>
              <a:t>wor</a:t>
            </a:r>
            <a:r>
              <a:rPr lang="en-GB" dirty="0">
                <a:solidFill>
                  <a:prstClr val="white"/>
                </a:solidFill>
                <a:latin typeface="Söhne"/>
              </a:rPr>
              <a:t>k as a TEAM with likeminded individuals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We believe good investors make their OWN decisions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We do not encourage a RELIANCE MINDSET where you follow COMMON and easily accessible advice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Because if you follow other people, you become PREDICTABLE, you become DEPENDENT, and due to the nature of the financial markets, you become EXPLOITABLE.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IBD retail arms win 70-90% of the time, in all markets. Retail traders lose 70-90% of the time.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a:defRPr/>
            </a:pPr>
            <a:r>
              <a:rPr lang="en-GB" dirty="0">
                <a:solidFill>
                  <a:prstClr val="white"/>
                </a:solidFill>
                <a:latin typeface="Söhne"/>
              </a:rPr>
              <a:t>Goldman Sachs don’t read top 10 stock pages. Think for yourself.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p:txBody>
      </p:sp>
      <p:sp>
        <p:nvSpPr>
          <p:cNvPr id="2" name="Title 1">
            <a:extLst>
              <a:ext uri="{FF2B5EF4-FFF2-40B4-BE49-F238E27FC236}">
                <a16:creationId xmlns:a16="http://schemas.microsoft.com/office/drawing/2014/main" id="{387CC4B7-E928-2399-8043-8E345D212244}"/>
              </a:ext>
            </a:extLst>
          </p:cNvPr>
          <p:cNvSpPr txBox="1">
            <a:spLocks/>
          </p:cNvSpPr>
          <p:nvPr/>
        </p:nvSpPr>
        <p:spPr>
          <a:xfrm>
            <a:off x="8976849" y="5568797"/>
            <a:ext cx="2190939" cy="45235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GB" sz="24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spTree>
    <p:extLst>
      <p:ext uri="{BB962C8B-B14F-4D97-AF65-F5344CB8AC3E}">
        <p14:creationId xmlns:p14="http://schemas.microsoft.com/office/powerpoint/2010/main" val="1208129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22155B"/>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E0C9C-9C8C-DBF6-03D6-6A6E837EF09B}"/>
              </a:ext>
            </a:extLst>
          </p:cNvPr>
          <p:cNvSpPr>
            <a:spLocks noGrp="1"/>
          </p:cNvSpPr>
          <p:nvPr>
            <p:ph type="ctrTitle"/>
          </p:nvPr>
        </p:nvSpPr>
        <p:spPr>
          <a:xfrm>
            <a:off x="1524000" y="5181600"/>
            <a:ext cx="9144000" cy="976856"/>
          </a:xfrm>
        </p:spPr>
        <p:txBody>
          <a:bodyPr>
            <a:normAutofit/>
          </a:bodyPr>
          <a:lstStyle/>
          <a:p>
            <a:r>
              <a:rPr lang="en-GB" sz="3000" dirty="0">
                <a:solidFill>
                  <a:schemeClr val="bg1"/>
                </a:solidFill>
              </a:rPr>
              <a:t>Analysis Training</a:t>
            </a:r>
          </a:p>
        </p:txBody>
      </p:sp>
      <p:sp>
        <p:nvSpPr>
          <p:cNvPr id="3" name="Subtitle 2">
            <a:extLst>
              <a:ext uri="{FF2B5EF4-FFF2-40B4-BE49-F238E27FC236}">
                <a16:creationId xmlns:a16="http://schemas.microsoft.com/office/drawing/2014/main" id="{8CF4218C-1000-F232-F2EF-7ED4E5CFCE5F}"/>
              </a:ext>
            </a:extLst>
          </p:cNvPr>
          <p:cNvSpPr>
            <a:spLocks noGrp="1"/>
          </p:cNvSpPr>
          <p:nvPr>
            <p:ph type="subTitle" idx="1"/>
          </p:nvPr>
        </p:nvSpPr>
        <p:spPr>
          <a:xfrm>
            <a:off x="1524000" y="6158456"/>
            <a:ext cx="9144000" cy="611313"/>
          </a:xfrm>
        </p:spPr>
        <p:txBody>
          <a:bodyPr>
            <a:normAutofit/>
          </a:bodyPr>
          <a:lstStyle/>
          <a:p>
            <a:r>
              <a:rPr lang="en-GB" dirty="0">
                <a:solidFill>
                  <a:schemeClr val="bg1"/>
                </a:solidFill>
              </a:rPr>
              <a:t>Session 4: Discounted Cashflow (DCF) Modelling How To </a:t>
            </a:r>
          </a:p>
          <a:p>
            <a:endParaRPr lang="en-GB" dirty="0">
              <a:solidFill>
                <a:schemeClr val="bg1"/>
              </a:solidFill>
            </a:endParaRPr>
          </a:p>
        </p:txBody>
      </p:sp>
      <p:cxnSp>
        <p:nvCxnSpPr>
          <p:cNvPr id="17" name="Straight Connector 16">
            <a:extLst>
              <a:ext uri="{FF2B5EF4-FFF2-40B4-BE49-F238E27FC236}">
                <a16:creationId xmlns:a16="http://schemas.microsoft.com/office/drawing/2014/main" id="{C9AF0F7A-1FE2-B695-2F12-4C916C0FBD7A}"/>
              </a:ext>
            </a:extLst>
          </p:cNvPr>
          <p:cNvCxnSpPr/>
          <p:nvPr/>
        </p:nvCxnSpPr>
        <p:spPr>
          <a:xfrm>
            <a:off x="1455174" y="5670028"/>
            <a:ext cx="950779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4" name="Online Media 3" title="The DCF Model: The Complete Guide… to a Historical Relic?">
            <a:hlinkClick r:id="" action="ppaction://media"/>
            <a:extLst>
              <a:ext uri="{FF2B5EF4-FFF2-40B4-BE49-F238E27FC236}">
                <a16:creationId xmlns:a16="http://schemas.microsoft.com/office/drawing/2014/main" id="{BE80641A-EB2D-7693-FBE1-33606A55743E}"/>
              </a:ext>
            </a:extLst>
          </p:cNvPr>
          <p:cNvPicPr>
            <a:picLocks noRot="1" noChangeAspect="1"/>
          </p:cNvPicPr>
          <p:nvPr>
            <a:videoFile r:link="rId1"/>
          </p:nvPr>
        </p:nvPicPr>
        <p:blipFill>
          <a:blip r:embed="rId3"/>
          <a:stretch>
            <a:fillRect/>
          </a:stretch>
        </p:blipFill>
        <p:spPr>
          <a:xfrm>
            <a:off x="1637071" y="350491"/>
            <a:ext cx="9144000" cy="5166361"/>
          </a:xfrm>
          <a:prstGeom prst="rect">
            <a:avLst/>
          </a:prstGeom>
        </p:spPr>
      </p:pic>
    </p:spTree>
    <p:extLst>
      <p:ext uri="{BB962C8B-B14F-4D97-AF65-F5344CB8AC3E}">
        <p14:creationId xmlns:p14="http://schemas.microsoft.com/office/powerpoint/2010/main" val="498768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22155B"/>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F4218C-1000-F232-F2EF-7ED4E5CFCE5F}"/>
              </a:ext>
            </a:extLst>
          </p:cNvPr>
          <p:cNvSpPr>
            <a:spLocks noGrp="1"/>
          </p:cNvSpPr>
          <p:nvPr>
            <p:ph type="subTitle" idx="1"/>
          </p:nvPr>
        </p:nvSpPr>
        <p:spPr>
          <a:xfrm>
            <a:off x="1524000" y="6125111"/>
            <a:ext cx="9144000" cy="611313"/>
          </a:xfrm>
        </p:spPr>
        <p:txBody>
          <a:bodyPr/>
          <a:lstStyle/>
          <a:p>
            <a:r>
              <a:rPr lang="en-GB" dirty="0">
                <a:solidFill>
                  <a:schemeClr val="bg1"/>
                </a:solidFill>
              </a:rPr>
              <a:t>Session Technology</a:t>
            </a:r>
          </a:p>
        </p:txBody>
      </p:sp>
      <p:pic>
        <p:nvPicPr>
          <p:cNvPr id="15" name="Picture 14" descr="A logo of a lion&#10;&#10;Description automatically generated">
            <a:extLst>
              <a:ext uri="{FF2B5EF4-FFF2-40B4-BE49-F238E27FC236}">
                <a16:creationId xmlns:a16="http://schemas.microsoft.com/office/drawing/2014/main" id="{262E707F-8334-D489-1A52-11104FC794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964" y="5403293"/>
            <a:ext cx="1237210" cy="1235714"/>
          </a:xfrm>
          <a:prstGeom prst="rect">
            <a:avLst/>
          </a:prstGeom>
        </p:spPr>
      </p:pic>
      <p:cxnSp>
        <p:nvCxnSpPr>
          <p:cNvPr id="17" name="Straight Connector 16">
            <a:extLst>
              <a:ext uri="{FF2B5EF4-FFF2-40B4-BE49-F238E27FC236}">
                <a16:creationId xmlns:a16="http://schemas.microsoft.com/office/drawing/2014/main" id="{C9AF0F7A-1FE2-B695-2F12-4C916C0FBD7A}"/>
              </a:ext>
            </a:extLst>
          </p:cNvPr>
          <p:cNvCxnSpPr/>
          <p:nvPr/>
        </p:nvCxnSpPr>
        <p:spPr>
          <a:xfrm>
            <a:off x="1342103" y="6021150"/>
            <a:ext cx="950779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itle 1">
            <a:extLst>
              <a:ext uri="{FF2B5EF4-FFF2-40B4-BE49-F238E27FC236}">
                <a16:creationId xmlns:a16="http://schemas.microsoft.com/office/drawing/2014/main" id="{9D8FFDD5-76DE-06AF-FC28-8BBE100232A9}"/>
              </a:ext>
            </a:extLst>
          </p:cNvPr>
          <p:cNvSpPr>
            <a:spLocks noGrp="1"/>
          </p:cNvSpPr>
          <p:nvPr>
            <p:ph type="ctrTitle"/>
          </p:nvPr>
        </p:nvSpPr>
        <p:spPr>
          <a:xfrm>
            <a:off x="1524000" y="330146"/>
            <a:ext cx="9144000" cy="976856"/>
          </a:xfrm>
        </p:spPr>
        <p:txBody>
          <a:bodyPr>
            <a:normAutofit/>
          </a:bodyPr>
          <a:lstStyle/>
          <a:p>
            <a:r>
              <a:rPr lang="en-GB" dirty="0">
                <a:solidFill>
                  <a:schemeClr val="bg1"/>
                </a:solidFill>
              </a:rPr>
              <a:t>Activity</a:t>
            </a:r>
          </a:p>
        </p:txBody>
      </p:sp>
      <p:sp>
        <p:nvSpPr>
          <p:cNvPr id="8" name="TextBox 7">
            <a:extLst>
              <a:ext uri="{FF2B5EF4-FFF2-40B4-BE49-F238E27FC236}">
                <a16:creationId xmlns:a16="http://schemas.microsoft.com/office/drawing/2014/main" id="{453E4AA3-B506-CB95-9D55-0823C95DF983}"/>
              </a:ext>
            </a:extLst>
          </p:cNvPr>
          <p:cNvSpPr txBox="1"/>
          <p:nvPr/>
        </p:nvSpPr>
        <p:spPr>
          <a:xfrm>
            <a:off x="836569" y="988931"/>
            <a:ext cx="10721998" cy="507831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Söhne"/>
                <a:ea typeface="+mn-ea"/>
                <a:cs typeface="+mn-cs"/>
              </a:rPr>
              <a:t>Activity 1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Söhne"/>
                <a:ea typeface="+mn-ea"/>
                <a:cs typeface="+mn-cs"/>
              </a:rPr>
              <a:t>Form a team of 1-3 people.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Söhne"/>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Söhne"/>
                <a:ea typeface="+mn-ea"/>
                <a:cs typeface="+mn-cs"/>
              </a:rPr>
              <a:t>You will work as a team collaborate to deliver a pitch based on 2 discounted cashflow models you are going to build.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Söhne"/>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err="1">
                <a:solidFill>
                  <a:prstClr val="white"/>
                </a:solidFill>
                <a:latin typeface="Söhne"/>
              </a:rPr>
              <a:t>Yo</a:t>
            </a:r>
            <a:r>
              <a:rPr kumimoji="0" lang="en-GB" sz="1800" b="0" i="0" u="none" strike="noStrike" kern="1200" cap="none" spc="0" normalizeH="0" baseline="0" noProof="0" dirty="0">
                <a:ln>
                  <a:noFill/>
                </a:ln>
                <a:solidFill>
                  <a:prstClr val="white"/>
                </a:solidFill>
                <a:effectLst/>
                <a:uLnTx/>
                <a:uFillTx/>
                <a:latin typeface="Söhne"/>
                <a:ea typeface="+mn-ea"/>
                <a:cs typeface="+mn-cs"/>
              </a:rPr>
              <a:t>u are a </a:t>
            </a:r>
            <a:r>
              <a:rPr kumimoji="0" lang="en-GB" sz="1800" b="0" i="0" u="sng" strike="noStrike" kern="1200" cap="none" spc="0" normalizeH="0" baseline="0" noProof="0" dirty="0">
                <a:ln>
                  <a:noFill/>
                </a:ln>
                <a:solidFill>
                  <a:prstClr val="white"/>
                </a:solidFill>
                <a:effectLst/>
                <a:uLnTx/>
                <a:uFillTx/>
                <a:latin typeface="Söhne"/>
                <a:ea typeface="+mn-ea"/>
                <a:cs typeface="+mn-cs"/>
              </a:rPr>
              <a:t>team </a:t>
            </a:r>
            <a:r>
              <a:rPr lang="en-GB" dirty="0">
                <a:solidFill>
                  <a:prstClr val="white"/>
                </a:solidFill>
                <a:latin typeface="Söhne"/>
              </a:rPr>
              <a:t>and</a:t>
            </a:r>
            <a:r>
              <a:rPr kumimoji="0" lang="en-GB" sz="1800" b="0" i="0" u="none" strike="noStrike" kern="1200" cap="none" spc="0" normalizeH="0" baseline="0" noProof="0" dirty="0">
                <a:ln>
                  <a:noFill/>
                </a:ln>
                <a:solidFill>
                  <a:prstClr val="white"/>
                </a:solidFill>
                <a:effectLst/>
                <a:uLnTx/>
                <a:uFillTx/>
                <a:latin typeface="Söhne"/>
                <a:ea typeface="+mn-ea"/>
                <a:cs typeface="+mn-cs"/>
              </a:rPr>
              <a:t> must deliver </a:t>
            </a:r>
            <a:r>
              <a:rPr kumimoji="0" lang="en-GB" sz="1800" b="0" i="0" u="sng" strike="noStrike" kern="1200" cap="none" spc="0" normalizeH="0" baseline="0" noProof="0" dirty="0">
                <a:ln>
                  <a:noFill/>
                </a:ln>
                <a:solidFill>
                  <a:prstClr val="white"/>
                </a:solidFill>
                <a:effectLst/>
                <a:uLnTx/>
                <a:uFillTx/>
                <a:latin typeface="Söhne"/>
                <a:ea typeface="+mn-ea"/>
                <a:cs typeface="+mn-cs"/>
              </a:rPr>
              <a:t>together</a:t>
            </a:r>
            <a:r>
              <a:rPr kumimoji="0" lang="en-GB" sz="1800" b="0" i="0" u="none" strike="noStrike" kern="1200" cap="none" spc="0" normalizeH="0" baseline="0" noProof="0" dirty="0">
                <a:ln>
                  <a:noFill/>
                </a:ln>
                <a:solidFill>
                  <a:prstClr val="white"/>
                </a:solidFill>
                <a:effectLst/>
                <a:uLnTx/>
                <a:uFillTx/>
                <a:latin typeface="Söhne"/>
                <a:ea typeface="+mn-ea"/>
                <a:cs typeface="+mn-cs"/>
              </a:rPr>
              <a:t>. You can either do this in sections or take quick turns speaking throughout.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Söhne"/>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Example (but organise your team however you want to):</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Söhne"/>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Person 1: Briefly introduce your team and describe how you built your models, plus the evaluation of one model</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Person 2: Evaluates the 2nd model. What they did and how. Where they got the data</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Person 3: State your decision. Then cover each aspect of the model. Your teammates can chime in to discuss why the choice is better than the alternative, referencing their models and any other  qualitative information they feel is relevant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Söhne"/>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dirty="0">
              <a:ln>
                <a:noFill/>
              </a:ln>
              <a:solidFill>
                <a:prstClr val="white"/>
              </a:solidFill>
              <a:effectLst/>
              <a:uLnTx/>
              <a:uFillTx/>
              <a:latin typeface="Söhne"/>
              <a:ea typeface="+mn-ea"/>
              <a:cs typeface="+mn-cs"/>
            </a:endParaRPr>
          </a:p>
        </p:txBody>
      </p:sp>
      <p:sp>
        <p:nvSpPr>
          <p:cNvPr id="2" name="Title 1">
            <a:extLst>
              <a:ext uri="{FF2B5EF4-FFF2-40B4-BE49-F238E27FC236}">
                <a16:creationId xmlns:a16="http://schemas.microsoft.com/office/drawing/2014/main" id="{387CC4B7-E928-2399-8043-8E345D212244}"/>
              </a:ext>
            </a:extLst>
          </p:cNvPr>
          <p:cNvSpPr txBox="1">
            <a:spLocks/>
          </p:cNvSpPr>
          <p:nvPr/>
        </p:nvSpPr>
        <p:spPr>
          <a:xfrm>
            <a:off x="8976849" y="5568797"/>
            <a:ext cx="2190939" cy="45235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GB" sz="24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sp>
        <p:nvSpPr>
          <p:cNvPr id="7" name="TextBox 6">
            <a:extLst>
              <a:ext uri="{FF2B5EF4-FFF2-40B4-BE49-F238E27FC236}">
                <a16:creationId xmlns:a16="http://schemas.microsoft.com/office/drawing/2014/main" id="{EA97194A-9BC2-BCF7-6A96-E6BE7EE9B235}"/>
              </a:ext>
            </a:extLst>
          </p:cNvPr>
          <p:cNvSpPr txBox="1"/>
          <p:nvPr/>
        </p:nvSpPr>
        <p:spPr>
          <a:xfrm>
            <a:off x="1615948" y="5259096"/>
            <a:ext cx="10721998"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Söhne"/>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dirty="0">
              <a:ln>
                <a:noFill/>
              </a:ln>
              <a:solidFill>
                <a:prstClr val="white"/>
              </a:solidFill>
              <a:effectLst/>
              <a:uLnTx/>
              <a:uFillTx/>
              <a:latin typeface="Söhne"/>
              <a:ea typeface="+mn-ea"/>
              <a:cs typeface="+mn-cs"/>
            </a:endParaRPr>
          </a:p>
        </p:txBody>
      </p:sp>
    </p:spTree>
    <p:extLst>
      <p:ext uri="{BB962C8B-B14F-4D97-AF65-F5344CB8AC3E}">
        <p14:creationId xmlns:p14="http://schemas.microsoft.com/office/powerpoint/2010/main" val="1335295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22155B"/>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F4218C-1000-F232-F2EF-7ED4E5CFCE5F}"/>
              </a:ext>
            </a:extLst>
          </p:cNvPr>
          <p:cNvSpPr>
            <a:spLocks noGrp="1"/>
          </p:cNvSpPr>
          <p:nvPr>
            <p:ph type="subTitle" idx="1"/>
          </p:nvPr>
        </p:nvSpPr>
        <p:spPr>
          <a:xfrm>
            <a:off x="1524000" y="6125111"/>
            <a:ext cx="9144000" cy="611313"/>
          </a:xfrm>
        </p:spPr>
        <p:txBody>
          <a:bodyPr/>
          <a:lstStyle/>
          <a:p>
            <a:r>
              <a:rPr lang="en-GB" dirty="0">
                <a:solidFill>
                  <a:schemeClr val="bg1"/>
                </a:solidFill>
              </a:rPr>
              <a:t>Session 4: Technology</a:t>
            </a:r>
          </a:p>
        </p:txBody>
      </p:sp>
      <p:pic>
        <p:nvPicPr>
          <p:cNvPr id="15" name="Picture 14" descr="A logo of a lion&#10;&#10;Description automatically generated">
            <a:extLst>
              <a:ext uri="{FF2B5EF4-FFF2-40B4-BE49-F238E27FC236}">
                <a16:creationId xmlns:a16="http://schemas.microsoft.com/office/drawing/2014/main" id="{262E707F-8334-D489-1A52-11104FC794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964" y="5403293"/>
            <a:ext cx="1237210" cy="1235714"/>
          </a:xfrm>
          <a:prstGeom prst="rect">
            <a:avLst/>
          </a:prstGeom>
        </p:spPr>
      </p:pic>
      <p:cxnSp>
        <p:nvCxnSpPr>
          <p:cNvPr id="17" name="Straight Connector 16">
            <a:extLst>
              <a:ext uri="{FF2B5EF4-FFF2-40B4-BE49-F238E27FC236}">
                <a16:creationId xmlns:a16="http://schemas.microsoft.com/office/drawing/2014/main" id="{C9AF0F7A-1FE2-B695-2F12-4C916C0FBD7A}"/>
              </a:ext>
            </a:extLst>
          </p:cNvPr>
          <p:cNvCxnSpPr/>
          <p:nvPr/>
        </p:nvCxnSpPr>
        <p:spPr>
          <a:xfrm>
            <a:off x="1342103" y="6021150"/>
            <a:ext cx="950779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itle 1">
            <a:extLst>
              <a:ext uri="{FF2B5EF4-FFF2-40B4-BE49-F238E27FC236}">
                <a16:creationId xmlns:a16="http://schemas.microsoft.com/office/drawing/2014/main" id="{9D8FFDD5-76DE-06AF-FC28-8BBE100232A9}"/>
              </a:ext>
            </a:extLst>
          </p:cNvPr>
          <p:cNvSpPr>
            <a:spLocks noGrp="1"/>
          </p:cNvSpPr>
          <p:nvPr>
            <p:ph type="ctrTitle"/>
          </p:nvPr>
        </p:nvSpPr>
        <p:spPr>
          <a:xfrm>
            <a:off x="1524000" y="330146"/>
            <a:ext cx="9144000" cy="976856"/>
          </a:xfrm>
        </p:spPr>
        <p:txBody>
          <a:bodyPr>
            <a:normAutofit/>
          </a:bodyPr>
          <a:lstStyle/>
          <a:p>
            <a:r>
              <a:rPr lang="en-GB" dirty="0">
                <a:solidFill>
                  <a:schemeClr val="bg1"/>
                </a:solidFill>
              </a:rPr>
              <a:t>Activity</a:t>
            </a:r>
          </a:p>
        </p:txBody>
      </p:sp>
      <p:sp>
        <p:nvSpPr>
          <p:cNvPr id="8" name="TextBox 7">
            <a:extLst>
              <a:ext uri="{FF2B5EF4-FFF2-40B4-BE49-F238E27FC236}">
                <a16:creationId xmlns:a16="http://schemas.microsoft.com/office/drawing/2014/main" id="{453E4AA3-B506-CB95-9D55-0823C95DF983}"/>
              </a:ext>
            </a:extLst>
          </p:cNvPr>
          <p:cNvSpPr txBox="1"/>
          <p:nvPr/>
        </p:nvSpPr>
        <p:spPr>
          <a:xfrm>
            <a:off x="836569" y="988931"/>
            <a:ext cx="10721998" cy="674030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Söhne"/>
                <a:ea typeface="+mn-ea"/>
                <a:cs typeface="+mn-cs"/>
              </a:rPr>
              <a:t>Activity 2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Consider 2 companies:</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en-GB" dirty="0">
                <a:solidFill>
                  <a:prstClr val="white"/>
                </a:solidFill>
                <a:latin typeface="Söhne"/>
              </a:rPr>
              <a:t>Apple (AAPL)</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prstClr val="white"/>
                </a:solidFill>
                <a:latin typeface="Söhne"/>
              </a:rPr>
              <a:t>Large cap stock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prstClr val="white"/>
                </a:solidFill>
                <a:latin typeface="Söhne"/>
              </a:rPr>
              <a:t>Well known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prstClr val="white"/>
                </a:solidFill>
                <a:latin typeface="Söhne"/>
              </a:rPr>
              <a:t>Steady growth and predictable and widely announced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prstClr val="white"/>
                </a:solidFill>
                <a:latin typeface="Söhne"/>
              </a:rPr>
              <a:t>Stable cashflows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solidFill>
                <a:prstClr val="white"/>
              </a:solidFill>
              <a:latin typeface="Söhne"/>
            </a:endParaRPr>
          </a:p>
          <a:p>
            <a:pPr marR="0" lvl="0" algn="l" defTabSz="914400" rtl="0" eaLnBrk="1" fontAlgn="auto" latinLnBrk="0" hangingPunct="1">
              <a:lnSpc>
                <a:spcPct val="100000"/>
              </a:lnSpc>
              <a:spcBef>
                <a:spcPts val="0"/>
              </a:spcBef>
              <a:spcAft>
                <a:spcPts val="0"/>
              </a:spcAft>
              <a:buClrTx/>
              <a:buSzTx/>
              <a:tabLst/>
              <a:defRPr/>
            </a:pPr>
            <a:r>
              <a:rPr lang="en-GB" dirty="0">
                <a:solidFill>
                  <a:prstClr val="white"/>
                </a:solidFill>
                <a:latin typeface="Söhne"/>
              </a:rPr>
              <a:t>2. Salesforce (CRM)</a:t>
            </a:r>
          </a:p>
          <a:p>
            <a:pPr marL="285750" indent="-285750">
              <a:buFont typeface="Arial" panose="020B0604020202020204" pitchFamily="34" charset="0"/>
              <a:buChar char="•"/>
              <a:defRPr/>
            </a:pPr>
            <a:r>
              <a:rPr lang="en-GB" dirty="0">
                <a:solidFill>
                  <a:prstClr val="white"/>
                </a:solidFill>
                <a:latin typeface="Söhne"/>
              </a:rPr>
              <a:t>Steady growth and predictable and widely announced</a:t>
            </a:r>
          </a:p>
          <a:p>
            <a:pPr marL="285750" indent="-285750">
              <a:buFont typeface="Arial" panose="020B0604020202020204" pitchFamily="34" charset="0"/>
              <a:buChar char="•"/>
              <a:defRPr/>
            </a:pPr>
            <a:r>
              <a:rPr lang="en-GB" dirty="0">
                <a:solidFill>
                  <a:prstClr val="white"/>
                </a:solidFill>
                <a:latin typeface="Söhne"/>
              </a:rPr>
              <a:t>Good growth and sales presence, internationally</a:t>
            </a:r>
          </a:p>
          <a:p>
            <a:pPr marL="285750" indent="-285750">
              <a:buFont typeface="Arial" panose="020B0604020202020204" pitchFamily="34" charset="0"/>
              <a:buChar char="•"/>
              <a:defRPr/>
            </a:pPr>
            <a:r>
              <a:rPr lang="en-GB" dirty="0">
                <a:solidFill>
                  <a:prstClr val="white"/>
                </a:solidFill>
                <a:latin typeface="Söhne"/>
              </a:rPr>
              <a:t>Stable cashflows</a:t>
            </a:r>
          </a:p>
          <a:p>
            <a:pPr marL="285750" indent="-285750">
              <a:buFont typeface="Arial" panose="020B0604020202020204" pitchFamily="34" charset="0"/>
              <a:buChar char="•"/>
              <a:defRPr/>
            </a:pPr>
            <a:endParaRPr lang="en-GB" dirty="0">
              <a:solidFill>
                <a:prstClr val="white"/>
              </a:solidFill>
              <a:latin typeface="Söhne"/>
            </a:endParaRPr>
          </a:p>
          <a:p>
            <a:pPr>
              <a:defRPr/>
            </a:pPr>
            <a:r>
              <a:rPr lang="en-GB" dirty="0">
                <a:solidFill>
                  <a:prstClr val="white"/>
                </a:solidFill>
                <a:latin typeface="Söhne"/>
              </a:rPr>
              <a:t>You will then </a:t>
            </a:r>
            <a:r>
              <a:rPr lang="en-GB" u="sng" dirty="0">
                <a:solidFill>
                  <a:prstClr val="white"/>
                </a:solidFill>
                <a:latin typeface="Söhne"/>
              </a:rPr>
              <a:t>collect their ’10K’ report</a:t>
            </a:r>
            <a:r>
              <a:rPr lang="en-GB" dirty="0">
                <a:solidFill>
                  <a:prstClr val="white"/>
                </a:solidFill>
                <a:latin typeface="Söhne"/>
              </a:rPr>
              <a:t>. Sources of these can be on their, via search on the SEC website.</a:t>
            </a:r>
          </a:p>
          <a:p>
            <a:pPr marR="0" lvl="0" algn="l" defTabSz="914400" rtl="0" eaLnBrk="1" fontAlgn="auto" latinLnBrk="0" hangingPunct="1">
              <a:lnSpc>
                <a:spcPct val="100000"/>
              </a:lnSpc>
              <a:spcBef>
                <a:spcPts val="0"/>
              </a:spcBef>
              <a:spcAft>
                <a:spcPts val="0"/>
              </a:spcAft>
              <a:buClrTx/>
              <a:buSzTx/>
              <a:tabLst/>
              <a:defRPr/>
            </a:pPr>
            <a:endParaRPr lang="en-GB" dirty="0">
              <a:solidFill>
                <a:prstClr val="white"/>
              </a:solidFill>
              <a:latin typeface="Söhne"/>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solidFill>
                <a:prstClr val="white"/>
              </a:solidFill>
              <a:latin typeface="Söhne"/>
            </a:endParaRPr>
          </a:p>
          <a:p>
            <a:pPr marR="0" lvl="0" algn="l" defTabSz="914400" rtl="0" eaLnBrk="1" fontAlgn="auto" latinLnBrk="0" hangingPunct="1">
              <a:lnSpc>
                <a:spcPct val="100000"/>
              </a:lnSpc>
              <a:spcBef>
                <a:spcPts val="0"/>
              </a:spcBef>
              <a:spcAft>
                <a:spcPts val="0"/>
              </a:spcAft>
              <a:buClrTx/>
              <a:buSzTx/>
              <a:tabLst/>
              <a:defRPr/>
            </a:pPr>
            <a:endParaRPr lang="en-GB" dirty="0">
              <a:solidFill>
                <a:prstClr val="white"/>
              </a:solidFill>
              <a:latin typeface="Söhne"/>
            </a:endParaRPr>
          </a:p>
          <a:p>
            <a:pPr marR="0" lvl="0" algn="l" defTabSz="914400" rtl="0" eaLnBrk="1" fontAlgn="auto" latinLnBrk="0" hangingPunct="1">
              <a:lnSpc>
                <a:spcPct val="100000"/>
              </a:lnSpc>
              <a:spcBef>
                <a:spcPts val="0"/>
              </a:spcBef>
              <a:spcAft>
                <a:spcPts val="0"/>
              </a:spcAft>
              <a:buClrTx/>
              <a:buSzTx/>
              <a:tabLst/>
              <a:defRPr/>
            </a:pPr>
            <a:endParaRPr lang="en-GB" dirty="0">
              <a:solidFill>
                <a:prstClr val="white"/>
              </a:solidFill>
              <a:latin typeface="Söhne"/>
            </a:endParaRPr>
          </a:p>
          <a:p>
            <a:pPr marR="0" lvl="0" algn="l" defTabSz="914400" rtl="0" eaLnBrk="1" fontAlgn="auto" latinLnBrk="0" hangingPunct="1">
              <a:lnSpc>
                <a:spcPct val="100000"/>
              </a:lnSpc>
              <a:spcBef>
                <a:spcPts val="0"/>
              </a:spcBef>
              <a:spcAft>
                <a:spcPts val="0"/>
              </a:spcAft>
              <a:buClrTx/>
              <a:buSzTx/>
              <a:tabLst/>
              <a:defRPr/>
            </a:pPr>
            <a:endParaRPr lang="en-GB" dirty="0">
              <a:solidFill>
                <a:prstClr val="white"/>
              </a:solidFill>
              <a:latin typeface="Söhne"/>
            </a:endParaRPr>
          </a:p>
          <a:p>
            <a:pPr marR="0" lvl="0" algn="l" defTabSz="914400" rtl="0" eaLnBrk="1" fontAlgn="auto" latinLnBrk="0" hangingPunct="1">
              <a:lnSpc>
                <a:spcPct val="100000"/>
              </a:lnSpc>
              <a:spcBef>
                <a:spcPts val="0"/>
              </a:spcBef>
              <a:spcAft>
                <a:spcPts val="0"/>
              </a:spcAft>
              <a:buClrTx/>
              <a:buSzTx/>
              <a:tabLst/>
              <a:defRPr/>
            </a:pPr>
            <a:endParaRPr lang="en-GB" dirty="0">
              <a:solidFill>
                <a:prstClr val="white"/>
              </a:solidFill>
              <a:latin typeface="Söhne"/>
            </a:endParaRPr>
          </a:p>
          <a:p>
            <a:pPr marR="0" lvl="0" algn="l" defTabSz="914400" rtl="0" eaLnBrk="1" fontAlgn="auto" latinLnBrk="0" hangingPunct="1">
              <a:lnSpc>
                <a:spcPct val="100000"/>
              </a:lnSpc>
              <a:spcBef>
                <a:spcPts val="0"/>
              </a:spcBef>
              <a:spcAft>
                <a:spcPts val="0"/>
              </a:spcAft>
              <a:buClrTx/>
              <a:buSzTx/>
              <a:tabLst/>
              <a:defRPr/>
            </a:pPr>
            <a:r>
              <a:rPr lang="en-GB" dirty="0">
                <a:solidFill>
                  <a:prstClr val="white"/>
                </a:solidFill>
                <a:latin typeface="Söhne"/>
              </a:rPr>
              <a:t>2.</a:t>
            </a:r>
            <a:endParaRPr kumimoji="0" lang="en-GB" sz="1800" b="0" i="0" u="none" strike="noStrike" kern="1200" cap="none" spc="0" normalizeH="0" baseline="0" noProof="0" dirty="0">
              <a:ln>
                <a:noFill/>
              </a:ln>
              <a:solidFill>
                <a:prstClr val="white"/>
              </a:solidFill>
              <a:effectLst/>
              <a:uLnTx/>
              <a:uFillTx/>
              <a:latin typeface="Söhne"/>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Söhne"/>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dirty="0">
              <a:ln>
                <a:noFill/>
              </a:ln>
              <a:solidFill>
                <a:prstClr val="white"/>
              </a:solidFill>
              <a:effectLst/>
              <a:uLnTx/>
              <a:uFillTx/>
              <a:latin typeface="Söhne"/>
              <a:ea typeface="+mn-ea"/>
              <a:cs typeface="+mn-cs"/>
            </a:endParaRPr>
          </a:p>
        </p:txBody>
      </p:sp>
      <p:sp>
        <p:nvSpPr>
          <p:cNvPr id="2" name="Title 1">
            <a:extLst>
              <a:ext uri="{FF2B5EF4-FFF2-40B4-BE49-F238E27FC236}">
                <a16:creationId xmlns:a16="http://schemas.microsoft.com/office/drawing/2014/main" id="{387CC4B7-E928-2399-8043-8E345D212244}"/>
              </a:ext>
            </a:extLst>
          </p:cNvPr>
          <p:cNvSpPr txBox="1">
            <a:spLocks/>
          </p:cNvSpPr>
          <p:nvPr/>
        </p:nvSpPr>
        <p:spPr>
          <a:xfrm>
            <a:off x="8976849" y="5568797"/>
            <a:ext cx="2190939" cy="45235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GB" sz="24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pic>
        <p:nvPicPr>
          <p:cNvPr id="1030" name="Picture 6" descr="Salesforce Logo transparent PNG - StickPNG">
            <a:extLst>
              <a:ext uri="{FF2B5EF4-FFF2-40B4-BE49-F238E27FC236}">
                <a16:creationId xmlns:a16="http://schemas.microsoft.com/office/drawing/2014/main" id="{C00CB905-403C-BB47-D220-1142DC4537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54254" y="1759355"/>
            <a:ext cx="1786000" cy="1256088"/>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apple-logo-transparent - Alchemy Immersive">
            <a:extLst>
              <a:ext uri="{FF2B5EF4-FFF2-40B4-BE49-F238E27FC236}">
                <a16:creationId xmlns:a16="http://schemas.microsoft.com/office/drawing/2014/main" id="{BE162E8E-700D-4BB1-495D-307F3CCC01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24933" y="2541215"/>
            <a:ext cx="1898971" cy="18972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4160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22155B"/>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F4218C-1000-F232-F2EF-7ED4E5CFCE5F}"/>
              </a:ext>
            </a:extLst>
          </p:cNvPr>
          <p:cNvSpPr>
            <a:spLocks noGrp="1"/>
          </p:cNvSpPr>
          <p:nvPr>
            <p:ph type="subTitle" idx="1"/>
          </p:nvPr>
        </p:nvSpPr>
        <p:spPr>
          <a:xfrm>
            <a:off x="1524000" y="6125111"/>
            <a:ext cx="9144000" cy="611313"/>
          </a:xfrm>
        </p:spPr>
        <p:txBody>
          <a:bodyPr/>
          <a:lstStyle/>
          <a:p>
            <a:r>
              <a:rPr lang="en-GB" dirty="0">
                <a:solidFill>
                  <a:schemeClr val="bg1"/>
                </a:solidFill>
              </a:rPr>
              <a:t>Session 4: Technology</a:t>
            </a:r>
          </a:p>
        </p:txBody>
      </p:sp>
      <p:pic>
        <p:nvPicPr>
          <p:cNvPr id="15" name="Picture 14" descr="A logo of a lion&#10;&#10;Description automatically generated">
            <a:extLst>
              <a:ext uri="{FF2B5EF4-FFF2-40B4-BE49-F238E27FC236}">
                <a16:creationId xmlns:a16="http://schemas.microsoft.com/office/drawing/2014/main" id="{262E707F-8334-D489-1A52-11104FC794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964" y="5403293"/>
            <a:ext cx="1237210" cy="1235714"/>
          </a:xfrm>
          <a:prstGeom prst="rect">
            <a:avLst/>
          </a:prstGeom>
        </p:spPr>
      </p:pic>
      <p:cxnSp>
        <p:nvCxnSpPr>
          <p:cNvPr id="17" name="Straight Connector 16">
            <a:extLst>
              <a:ext uri="{FF2B5EF4-FFF2-40B4-BE49-F238E27FC236}">
                <a16:creationId xmlns:a16="http://schemas.microsoft.com/office/drawing/2014/main" id="{C9AF0F7A-1FE2-B695-2F12-4C916C0FBD7A}"/>
              </a:ext>
            </a:extLst>
          </p:cNvPr>
          <p:cNvCxnSpPr/>
          <p:nvPr/>
        </p:nvCxnSpPr>
        <p:spPr>
          <a:xfrm>
            <a:off x="1342103" y="6021150"/>
            <a:ext cx="950779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itle 1">
            <a:extLst>
              <a:ext uri="{FF2B5EF4-FFF2-40B4-BE49-F238E27FC236}">
                <a16:creationId xmlns:a16="http://schemas.microsoft.com/office/drawing/2014/main" id="{9D8FFDD5-76DE-06AF-FC28-8BBE100232A9}"/>
              </a:ext>
            </a:extLst>
          </p:cNvPr>
          <p:cNvSpPr>
            <a:spLocks noGrp="1"/>
          </p:cNvSpPr>
          <p:nvPr>
            <p:ph type="ctrTitle"/>
          </p:nvPr>
        </p:nvSpPr>
        <p:spPr>
          <a:xfrm>
            <a:off x="1524000" y="330146"/>
            <a:ext cx="9144000" cy="976856"/>
          </a:xfrm>
        </p:spPr>
        <p:txBody>
          <a:bodyPr>
            <a:normAutofit/>
          </a:bodyPr>
          <a:lstStyle/>
          <a:p>
            <a:r>
              <a:rPr lang="en-GB" dirty="0">
                <a:solidFill>
                  <a:schemeClr val="bg1"/>
                </a:solidFill>
              </a:rPr>
              <a:t>Activity</a:t>
            </a:r>
          </a:p>
        </p:txBody>
      </p:sp>
      <p:sp>
        <p:nvSpPr>
          <p:cNvPr id="8" name="TextBox 7">
            <a:extLst>
              <a:ext uri="{FF2B5EF4-FFF2-40B4-BE49-F238E27FC236}">
                <a16:creationId xmlns:a16="http://schemas.microsoft.com/office/drawing/2014/main" id="{453E4AA3-B506-CB95-9D55-0823C95DF983}"/>
              </a:ext>
            </a:extLst>
          </p:cNvPr>
          <p:cNvSpPr txBox="1"/>
          <p:nvPr/>
        </p:nvSpPr>
        <p:spPr>
          <a:xfrm>
            <a:off x="836569" y="988931"/>
            <a:ext cx="10721998" cy="452431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Söhne"/>
                <a:ea typeface="+mn-ea"/>
                <a:cs typeface="+mn-cs"/>
              </a:rPr>
              <a:t>Activity </a:t>
            </a:r>
            <a:r>
              <a:rPr lang="en-GB" b="1" dirty="0">
                <a:solidFill>
                  <a:prstClr val="white"/>
                </a:solidFill>
                <a:latin typeface="Söhne"/>
              </a:rPr>
              <a:t>3</a:t>
            </a:r>
            <a:endParaRPr kumimoji="0" lang="en-GB" sz="1800" b="1" i="0" u="none" strike="noStrike" kern="1200" cap="none" spc="0" normalizeH="0" baseline="0" noProof="0" dirty="0">
              <a:ln>
                <a:noFill/>
              </a:ln>
              <a:solidFill>
                <a:prstClr val="white"/>
              </a:solidFill>
              <a:effectLst/>
              <a:uLnTx/>
              <a:uFillTx/>
              <a:latin typeface="Söhne"/>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solidFill>
                <a:prstClr val="white"/>
              </a:solidFill>
              <a:latin typeface="Söhne"/>
            </a:endParaRPr>
          </a:p>
          <a:p>
            <a:pPr lvl="0">
              <a:defRPr/>
            </a:pPr>
            <a:r>
              <a:rPr lang="en-GB" dirty="0">
                <a:solidFill>
                  <a:prstClr val="white"/>
                </a:solidFill>
                <a:latin typeface="Söhne"/>
              </a:rPr>
              <a:t>Produce a DCF model</a:t>
            </a:r>
            <a:r>
              <a:rPr lang="en-GB" b="1" dirty="0">
                <a:solidFill>
                  <a:prstClr val="white"/>
                </a:solidFill>
                <a:latin typeface="Söhne"/>
              </a:rPr>
              <a:t>s for </a:t>
            </a:r>
            <a:r>
              <a:rPr lang="en-GB" b="1" u="sng" dirty="0">
                <a:solidFill>
                  <a:prstClr val="white"/>
                </a:solidFill>
                <a:latin typeface="Söhne"/>
              </a:rPr>
              <a:t>3 years </a:t>
            </a:r>
            <a:r>
              <a:rPr lang="en-GB" b="1" dirty="0">
                <a:solidFill>
                  <a:prstClr val="white"/>
                </a:solidFill>
                <a:latin typeface="Söhne"/>
              </a:rPr>
              <a:t>from most recent available 10K</a:t>
            </a:r>
            <a:r>
              <a:rPr lang="en-GB" dirty="0">
                <a:solidFill>
                  <a:prstClr val="white"/>
                </a:solidFill>
                <a:latin typeface="Söhne"/>
              </a:rPr>
              <a:t>, for both using the template provided. Transfer the data you have over. From the 10K. If you can get the data from Bloomberg or another source, that is up to you. </a:t>
            </a:r>
          </a:p>
          <a:p>
            <a:pPr lvl="0">
              <a:defRPr/>
            </a:pPr>
            <a:endParaRPr lang="en-GB" dirty="0">
              <a:solidFill>
                <a:prstClr val="white"/>
              </a:solidFill>
              <a:latin typeface="Söhne"/>
            </a:endParaRPr>
          </a:p>
          <a:p>
            <a:pPr lvl="0">
              <a:defRPr/>
            </a:pPr>
            <a:r>
              <a:rPr lang="en-GB" dirty="0">
                <a:solidFill>
                  <a:prstClr val="white"/>
                </a:solidFill>
                <a:latin typeface="Söhne"/>
              </a:rPr>
              <a:t>You will need to calculate </a:t>
            </a:r>
            <a:r>
              <a:rPr lang="en-GB" b="1" dirty="0">
                <a:solidFill>
                  <a:prstClr val="white"/>
                </a:solidFill>
                <a:latin typeface="Söhne"/>
              </a:rPr>
              <a:t>growth rates, CAGR, etc. and apply the formulas for net present value </a:t>
            </a:r>
            <a:r>
              <a:rPr lang="en-GB" dirty="0">
                <a:solidFill>
                  <a:prstClr val="white"/>
                </a:solidFill>
                <a:latin typeface="Söhne"/>
              </a:rPr>
              <a:t>etc.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solidFill>
                  <a:prstClr val="white"/>
                </a:solidFill>
                <a:latin typeface="Söhne"/>
              </a:rPr>
              <a:t>Model as much as you want to or can within this time</a:t>
            </a:r>
            <a:r>
              <a:rPr lang="en-GB" dirty="0">
                <a:solidFill>
                  <a:prstClr val="white"/>
                </a:solidFill>
                <a:latin typeface="Söhne"/>
              </a:rPr>
              <a:t> – focusing on what you feel is relevant to your firm. This includes their  forecasted growth, earnings, sales etc. etc.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Try and </a:t>
            </a:r>
            <a:r>
              <a:rPr lang="en-GB" b="1" dirty="0">
                <a:solidFill>
                  <a:prstClr val="white"/>
                </a:solidFill>
                <a:latin typeface="Söhne"/>
              </a:rPr>
              <a:t>pick out some key information also on EBITDA, ratios, Sales/EV </a:t>
            </a:r>
            <a:r>
              <a:rPr lang="en-GB" dirty="0">
                <a:solidFill>
                  <a:prstClr val="white"/>
                </a:solidFill>
                <a:latin typeface="Söhne"/>
              </a:rPr>
              <a:t>which you may want to highlight when arguing which you would choose. </a:t>
            </a:r>
            <a:endParaRPr kumimoji="0" lang="en-GB" sz="1800" b="0" i="0" u="none" strike="noStrike" kern="1200" cap="none" spc="0" normalizeH="0" baseline="0" noProof="0" dirty="0">
              <a:ln>
                <a:noFill/>
              </a:ln>
              <a:solidFill>
                <a:prstClr val="white"/>
              </a:solidFill>
              <a:effectLst/>
              <a:uLnTx/>
              <a:uFillTx/>
              <a:latin typeface="Söhne"/>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Söhne"/>
                <a:ea typeface="+mn-ea"/>
                <a:cs typeface="+mn-cs"/>
              </a:rPr>
              <a:t>Since you must do this for 2 companies, think about how you want to divide work between your team members to maximise your output within </a:t>
            </a:r>
            <a:r>
              <a:rPr kumimoji="0" lang="en-GB" sz="1800" b="1" i="0" u="none" strike="noStrike" kern="1200" cap="none" spc="0" normalizeH="0" baseline="0" noProof="0" dirty="0" err="1">
                <a:ln>
                  <a:noFill/>
                </a:ln>
                <a:solidFill>
                  <a:prstClr val="white"/>
                </a:solidFill>
                <a:effectLst/>
                <a:uLnTx/>
                <a:uFillTx/>
                <a:latin typeface="Söhne"/>
                <a:ea typeface="+mn-ea"/>
                <a:cs typeface="+mn-cs"/>
              </a:rPr>
              <a:t>th</a:t>
            </a:r>
            <a:r>
              <a:rPr lang="en-GB" b="1" dirty="0">
                <a:solidFill>
                  <a:prstClr val="white"/>
                </a:solidFill>
                <a:latin typeface="Söhne"/>
              </a:rPr>
              <a:t>e </a:t>
            </a:r>
            <a:r>
              <a:rPr kumimoji="0" lang="en-GB" sz="1800" b="1" i="0" u="none" strike="noStrike" kern="1200" cap="none" spc="0" normalizeH="0" baseline="0" noProof="0" dirty="0">
                <a:ln>
                  <a:noFill/>
                </a:ln>
                <a:solidFill>
                  <a:prstClr val="white"/>
                </a:solidFill>
                <a:effectLst/>
                <a:uLnTx/>
                <a:uFillTx/>
                <a:latin typeface="Söhne"/>
                <a:ea typeface="+mn-ea"/>
                <a:cs typeface="+mn-cs"/>
              </a:rPr>
              <a:t>session to achieve the best pitch. </a:t>
            </a:r>
          </a:p>
        </p:txBody>
      </p:sp>
      <p:sp>
        <p:nvSpPr>
          <p:cNvPr id="2" name="Title 1">
            <a:extLst>
              <a:ext uri="{FF2B5EF4-FFF2-40B4-BE49-F238E27FC236}">
                <a16:creationId xmlns:a16="http://schemas.microsoft.com/office/drawing/2014/main" id="{387CC4B7-E928-2399-8043-8E345D212244}"/>
              </a:ext>
            </a:extLst>
          </p:cNvPr>
          <p:cNvSpPr txBox="1">
            <a:spLocks/>
          </p:cNvSpPr>
          <p:nvPr/>
        </p:nvSpPr>
        <p:spPr>
          <a:xfrm>
            <a:off x="8976849" y="5568797"/>
            <a:ext cx="2190939" cy="45235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GB" sz="24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spTree>
    <p:extLst>
      <p:ext uri="{BB962C8B-B14F-4D97-AF65-F5344CB8AC3E}">
        <p14:creationId xmlns:p14="http://schemas.microsoft.com/office/powerpoint/2010/main" val="237401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22155B"/>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F4218C-1000-F232-F2EF-7ED4E5CFCE5F}"/>
              </a:ext>
            </a:extLst>
          </p:cNvPr>
          <p:cNvSpPr>
            <a:spLocks noGrp="1"/>
          </p:cNvSpPr>
          <p:nvPr>
            <p:ph type="subTitle" idx="1"/>
          </p:nvPr>
        </p:nvSpPr>
        <p:spPr>
          <a:xfrm>
            <a:off x="1524000" y="6125111"/>
            <a:ext cx="9144000" cy="611313"/>
          </a:xfrm>
        </p:spPr>
        <p:txBody>
          <a:bodyPr/>
          <a:lstStyle/>
          <a:p>
            <a:r>
              <a:rPr lang="en-GB" dirty="0">
                <a:solidFill>
                  <a:schemeClr val="bg1"/>
                </a:solidFill>
              </a:rPr>
              <a:t>Session 4: Technology</a:t>
            </a:r>
          </a:p>
        </p:txBody>
      </p:sp>
      <p:pic>
        <p:nvPicPr>
          <p:cNvPr id="15" name="Picture 14" descr="A logo of a lion&#10;&#10;Description automatically generated">
            <a:extLst>
              <a:ext uri="{FF2B5EF4-FFF2-40B4-BE49-F238E27FC236}">
                <a16:creationId xmlns:a16="http://schemas.microsoft.com/office/drawing/2014/main" id="{262E707F-8334-D489-1A52-11104FC794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964" y="5403293"/>
            <a:ext cx="1237210" cy="1235714"/>
          </a:xfrm>
          <a:prstGeom prst="rect">
            <a:avLst/>
          </a:prstGeom>
        </p:spPr>
      </p:pic>
      <p:cxnSp>
        <p:nvCxnSpPr>
          <p:cNvPr id="17" name="Straight Connector 16">
            <a:extLst>
              <a:ext uri="{FF2B5EF4-FFF2-40B4-BE49-F238E27FC236}">
                <a16:creationId xmlns:a16="http://schemas.microsoft.com/office/drawing/2014/main" id="{C9AF0F7A-1FE2-B695-2F12-4C916C0FBD7A}"/>
              </a:ext>
            </a:extLst>
          </p:cNvPr>
          <p:cNvCxnSpPr/>
          <p:nvPr/>
        </p:nvCxnSpPr>
        <p:spPr>
          <a:xfrm>
            <a:off x="1342103" y="6021150"/>
            <a:ext cx="950779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itle 1">
            <a:extLst>
              <a:ext uri="{FF2B5EF4-FFF2-40B4-BE49-F238E27FC236}">
                <a16:creationId xmlns:a16="http://schemas.microsoft.com/office/drawing/2014/main" id="{9D8FFDD5-76DE-06AF-FC28-8BBE100232A9}"/>
              </a:ext>
            </a:extLst>
          </p:cNvPr>
          <p:cNvSpPr>
            <a:spLocks noGrp="1"/>
          </p:cNvSpPr>
          <p:nvPr>
            <p:ph type="ctrTitle"/>
          </p:nvPr>
        </p:nvSpPr>
        <p:spPr>
          <a:xfrm>
            <a:off x="1524000" y="330146"/>
            <a:ext cx="9144000" cy="976856"/>
          </a:xfrm>
        </p:spPr>
        <p:txBody>
          <a:bodyPr>
            <a:normAutofit/>
          </a:bodyPr>
          <a:lstStyle/>
          <a:p>
            <a:r>
              <a:rPr lang="en-GB" dirty="0">
                <a:solidFill>
                  <a:schemeClr val="bg1"/>
                </a:solidFill>
              </a:rPr>
              <a:t>Activity</a:t>
            </a:r>
          </a:p>
        </p:txBody>
      </p:sp>
      <p:sp>
        <p:nvSpPr>
          <p:cNvPr id="8" name="TextBox 7">
            <a:extLst>
              <a:ext uri="{FF2B5EF4-FFF2-40B4-BE49-F238E27FC236}">
                <a16:creationId xmlns:a16="http://schemas.microsoft.com/office/drawing/2014/main" id="{453E4AA3-B506-CB95-9D55-0823C95DF983}"/>
              </a:ext>
            </a:extLst>
          </p:cNvPr>
          <p:cNvSpPr txBox="1"/>
          <p:nvPr/>
        </p:nvSpPr>
        <p:spPr>
          <a:xfrm>
            <a:off x="836569" y="988931"/>
            <a:ext cx="10721998" cy="34163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Söhne"/>
                <a:ea typeface="+mn-ea"/>
                <a:cs typeface="+mn-cs"/>
              </a:rPr>
              <a:t>Activity 4</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Prepare your pitch!</a:t>
            </a:r>
            <a:endParaRPr lang="en-GB" b="1"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Spend some time organising your findings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Create a VERY simple </a:t>
            </a:r>
            <a:r>
              <a:rPr lang="en-GB" dirty="0" err="1">
                <a:solidFill>
                  <a:prstClr val="white"/>
                </a:solidFill>
                <a:latin typeface="Söhne"/>
              </a:rPr>
              <a:t>powerpoint</a:t>
            </a:r>
            <a:r>
              <a:rPr lang="en-GB" dirty="0">
                <a:solidFill>
                  <a:prstClr val="white"/>
                </a:solidFill>
                <a:latin typeface="Söhne"/>
              </a:rPr>
              <a:t> with a title, your names only, and then model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If you want to list your findings as quick bullet points, this is up to you</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Time is SHORT, if you were under sever time pressure in a role, how would you make this both presentable while still delivering within the allotted time.</a:t>
            </a:r>
          </a:p>
        </p:txBody>
      </p:sp>
      <p:sp>
        <p:nvSpPr>
          <p:cNvPr id="2" name="Title 1">
            <a:extLst>
              <a:ext uri="{FF2B5EF4-FFF2-40B4-BE49-F238E27FC236}">
                <a16:creationId xmlns:a16="http://schemas.microsoft.com/office/drawing/2014/main" id="{387CC4B7-E928-2399-8043-8E345D212244}"/>
              </a:ext>
            </a:extLst>
          </p:cNvPr>
          <p:cNvSpPr txBox="1">
            <a:spLocks/>
          </p:cNvSpPr>
          <p:nvPr/>
        </p:nvSpPr>
        <p:spPr>
          <a:xfrm>
            <a:off x="8976849" y="5568797"/>
            <a:ext cx="2190939" cy="45235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GB" sz="24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spTree>
    <p:extLst>
      <p:ext uri="{BB962C8B-B14F-4D97-AF65-F5344CB8AC3E}">
        <p14:creationId xmlns:p14="http://schemas.microsoft.com/office/powerpoint/2010/main" val="421461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22155B"/>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F4218C-1000-F232-F2EF-7ED4E5CFCE5F}"/>
              </a:ext>
            </a:extLst>
          </p:cNvPr>
          <p:cNvSpPr>
            <a:spLocks noGrp="1"/>
          </p:cNvSpPr>
          <p:nvPr>
            <p:ph type="subTitle" idx="1"/>
          </p:nvPr>
        </p:nvSpPr>
        <p:spPr>
          <a:xfrm>
            <a:off x="1524000" y="6125111"/>
            <a:ext cx="9144000" cy="611313"/>
          </a:xfrm>
        </p:spPr>
        <p:txBody>
          <a:bodyPr/>
          <a:lstStyle/>
          <a:p>
            <a:r>
              <a:rPr lang="en-GB" dirty="0">
                <a:solidFill>
                  <a:schemeClr val="bg1"/>
                </a:solidFill>
              </a:rPr>
              <a:t>Session 4: Technology</a:t>
            </a:r>
          </a:p>
        </p:txBody>
      </p:sp>
      <p:pic>
        <p:nvPicPr>
          <p:cNvPr id="15" name="Picture 14" descr="A logo of a lion&#10;&#10;Description automatically generated">
            <a:extLst>
              <a:ext uri="{FF2B5EF4-FFF2-40B4-BE49-F238E27FC236}">
                <a16:creationId xmlns:a16="http://schemas.microsoft.com/office/drawing/2014/main" id="{262E707F-8334-D489-1A52-11104FC794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964" y="5403293"/>
            <a:ext cx="1237210" cy="1235714"/>
          </a:xfrm>
          <a:prstGeom prst="rect">
            <a:avLst/>
          </a:prstGeom>
        </p:spPr>
      </p:pic>
      <p:cxnSp>
        <p:nvCxnSpPr>
          <p:cNvPr id="17" name="Straight Connector 16">
            <a:extLst>
              <a:ext uri="{FF2B5EF4-FFF2-40B4-BE49-F238E27FC236}">
                <a16:creationId xmlns:a16="http://schemas.microsoft.com/office/drawing/2014/main" id="{C9AF0F7A-1FE2-B695-2F12-4C916C0FBD7A}"/>
              </a:ext>
            </a:extLst>
          </p:cNvPr>
          <p:cNvCxnSpPr/>
          <p:nvPr/>
        </p:nvCxnSpPr>
        <p:spPr>
          <a:xfrm>
            <a:off x="1342103" y="6021150"/>
            <a:ext cx="950779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itle 1">
            <a:extLst>
              <a:ext uri="{FF2B5EF4-FFF2-40B4-BE49-F238E27FC236}">
                <a16:creationId xmlns:a16="http://schemas.microsoft.com/office/drawing/2014/main" id="{9D8FFDD5-76DE-06AF-FC28-8BBE100232A9}"/>
              </a:ext>
            </a:extLst>
          </p:cNvPr>
          <p:cNvSpPr>
            <a:spLocks noGrp="1"/>
          </p:cNvSpPr>
          <p:nvPr>
            <p:ph type="ctrTitle"/>
          </p:nvPr>
        </p:nvSpPr>
        <p:spPr>
          <a:xfrm>
            <a:off x="1524000" y="330146"/>
            <a:ext cx="9144000" cy="976856"/>
          </a:xfrm>
        </p:spPr>
        <p:txBody>
          <a:bodyPr>
            <a:normAutofit/>
          </a:bodyPr>
          <a:lstStyle/>
          <a:p>
            <a:r>
              <a:rPr lang="en-GB" dirty="0">
                <a:solidFill>
                  <a:schemeClr val="bg1"/>
                </a:solidFill>
              </a:rPr>
              <a:t>Activity</a:t>
            </a:r>
          </a:p>
        </p:txBody>
      </p:sp>
      <p:sp>
        <p:nvSpPr>
          <p:cNvPr id="8" name="TextBox 7">
            <a:extLst>
              <a:ext uri="{FF2B5EF4-FFF2-40B4-BE49-F238E27FC236}">
                <a16:creationId xmlns:a16="http://schemas.microsoft.com/office/drawing/2014/main" id="{453E4AA3-B506-CB95-9D55-0823C95DF983}"/>
              </a:ext>
            </a:extLst>
          </p:cNvPr>
          <p:cNvSpPr txBox="1"/>
          <p:nvPr/>
        </p:nvSpPr>
        <p:spPr>
          <a:xfrm>
            <a:off x="836569" y="988931"/>
            <a:ext cx="10721998" cy="286232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white"/>
                </a:solidFill>
                <a:effectLst/>
                <a:uLnTx/>
                <a:uFillTx/>
                <a:latin typeface="Söhne"/>
                <a:ea typeface="+mn-ea"/>
                <a:cs typeface="+mn-cs"/>
              </a:rPr>
              <a:t>Activity 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Deliver your pitch to the group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a:defRPr/>
            </a:pPr>
            <a:r>
              <a:rPr kumimoji="0" lang="en-GB" sz="1800" b="1" i="0" u="none" strike="noStrike" kern="1200" cap="none" spc="0" normalizeH="0" baseline="0" noProof="0" dirty="0">
                <a:ln>
                  <a:noFill/>
                </a:ln>
                <a:solidFill>
                  <a:prstClr val="white"/>
                </a:solidFill>
                <a:effectLst/>
                <a:uLnTx/>
                <a:uFillTx/>
                <a:latin typeface="Söhne"/>
                <a:ea typeface="+mn-ea"/>
                <a:cs typeface="+mn-cs"/>
              </a:rPr>
              <a:t>Activity 6</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a:defRPr/>
            </a:pPr>
            <a:r>
              <a:rPr lang="en-GB" dirty="0">
                <a:solidFill>
                  <a:prstClr val="white"/>
                </a:solidFill>
                <a:latin typeface="Söhne"/>
              </a:rPr>
              <a:t>Compare models with each others’. Are there any variations?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p:txBody>
      </p:sp>
      <p:sp>
        <p:nvSpPr>
          <p:cNvPr id="2" name="Title 1">
            <a:extLst>
              <a:ext uri="{FF2B5EF4-FFF2-40B4-BE49-F238E27FC236}">
                <a16:creationId xmlns:a16="http://schemas.microsoft.com/office/drawing/2014/main" id="{387CC4B7-E928-2399-8043-8E345D212244}"/>
              </a:ext>
            </a:extLst>
          </p:cNvPr>
          <p:cNvSpPr txBox="1">
            <a:spLocks/>
          </p:cNvSpPr>
          <p:nvPr/>
        </p:nvSpPr>
        <p:spPr>
          <a:xfrm>
            <a:off x="8976849" y="5568797"/>
            <a:ext cx="2190939" cy="45235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GB" sz="24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spTree>
    <p:extLst>
      <p:ext uri="{BB962C8B-B14F-4D97-AF65-F5344CB8AC3E}">
        <p14:creationId xmlns:p14="http://schemas.microsoft.com/office/powerpoint/2010/main" val="4092443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22155B"/>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F4218C-1000-F232-F2EF-7ED4E5CFCE5F}"/>
              </a:ext>
            </a:extLst>
          </p:cNvPr>
          <p:cNvSpPr>
            <a:spLocks noGrp="1"/>
          </p:cNvSpPr>
          <p:nvPr>
            <p:ph type="subTitle" idx="1"/>
          </p:nvPr>
        </p:nvSpPr>
        <p:spPr>
          <a:xfrm>
            <a:off x="1524000" y="6125111"/>
            <a:ext cx="9144000" cy="611313"/>
          </a:xfrm>
        </p:spPr>
        <p:txBody>
          <a:bodyPr/>
          <a:lstStyle/>
          <a:p>
            <a:r>
              <a:rPr lang="en-GB" dirty="0">
                <a:solidFill>
                  <a:schemeClr val="bg1"/>
                </a:solidFill>
              </a:rPr>
              <a:t>Session 4: Technology</a:t>
            </a:r>
          </a:p>
        </p:txBody>
      </p:sp>
      <p:pic>
        <p:nvPicPr>
          <p:cNvPr id="15" name="Picture 14" descr="A logo of a lion&#10;&#10;Description automatically generated">
            <a:extLst>
              <a:ext uri="{FF2B5EF4-FFF2-40B4-BE49-F238E27FC236}">
                <a16:creationId xmlns:a16="http://schemas.microsoft.com/office/drawing/2014/main" id="{262E707F-8334-D489-1A52-11104FC794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7964" y="5403293"/>
            <a:ext cx="1237210" cy="1235714"/>
          </a:xfrm>
          <a:prstGeom prst="rect">
            <a:avLst/>
          </a:prstGeom>
        </p:spPr>
      </p:pic>
      <p:cxnSp>
        <p:nvCxnSpPr>
          <p:cNvPr id="17" name="Straight Connector 16">
            <a:extLst>
              <a:ext uri="{FF2B5EF4-FFF2-40B4-BE49-F238E27FC236}">
                <a16:creationId xmlns:a16="http://schemas.microsoft.com/office/drawing/2014/main" id="{C9AF0F7A-1FE2-B695-2F12-4C916C0FBD7A}"/>
              </a:ext>
            </a:extLst>
          </p:cNvPr>
          <p:cNvCxnSpPr/>
          <p:nvPr/>
        </p:nvCxnSpPr>
        <p:spPr>
          <a:xfrm>
            <a:off x="1342103" y="6021150"/>
            <a:ext cx="950779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itle 1">
            <a:extLst>
              <a:ext uri="{FF2B5EF4-FFF2-40B4-BE49-F238E27FC236}">
                <a16:creationId xmlns:a16="http://schemas.microsoft.com/office/drawing/2014/main" id="{9D8FFDD5-76DE-06AF-FC28-8BBE100232A9}"/>
              </a:ext>
            </a:extLst>
          </p:cNvPr>
          <p:cNvSpPr>
            <a:spLocks noGrp="1"/>
          </p:cNvSpPr>
          <p:nvPr>
            <p:ph type="ctrTitle"/>
          </p:nvPr>
        </p:nvSpPr>
        <p:spPr>
          <a:xfrm>
            <a:off x="1524000" y="330146"/>
            <a:ext cx="9144000" cy="976856"/>
          </a:xfrm>
        </p:spPr>
        <p:txBody>
          <a:bodyPr>
            <a:normAutofit/>
          </a:bodyPr>
          <a:lstStyle/>
          <a:p>
            <a:r>
              <a:rPr lang="en-GB" dirty="0">
                <a:solidFill>
                  <a:schemeClr val="bg1"/>
                </a:solidFill>
              </a:rPr>
              <a:t>Extra help</a:t>
            </a:r>
          </a:p>
        </p:txBody>
      </p:sp>
      <p:sp>
        <p:nvSpPr>
          <p:cNvPr id="8" name="TextBox 7">
            <a:extLst>
              <a:ext uri="{FF2B5EF4-FFF2-40B4-BE49-F238E27FC236}">
                <a16:creationId xmlns:a16="http://schemas.microsoft.com/office/drawing/2014/main" id="{453E4AA3-B506-CB95-9D55-0823C95DF983}"/>
              </a:ext>
            </a:extLst>
          </p:cNvPr>
          <p:cNvSpPr txBox="1"/>
          <p:nvPr/>
        </p:nvSpPr>
        <p:spPr>
          <a:xfrm>
            <a:off x="836569" y="988931"/>
            <a:ext cx="10721998" cy="452431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solidFill>
                  <a:prstClr val="white"/>
                </a:solidFill>
                <a:latin typeface="Söhne"/>
              </a:rPr>
              <a:t>What is a DCF Model?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Definition: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A Discounted Cash Flow (DCF) model is a financial valuation method used to estimate a company's intrinsic value based on its expected future cash flows.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It involves projecting future cash flows and discounting them to their present value.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prstClr val="white"/>
                </a:solidFill>
                <a:latin typeface="Söhne"/>
              </a:rPr>
              <a:t>Key Components: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prstClr val="white"/>
                </a:solidFill>
                <a:latin typeface="Söhne"/>
              </a:rPr>
              <a:t>DCF model consists of four essential components:</a:t>
            </a:r>
          </a:p>
          <a:p>
            <a:pPr marL="742950" lvl="1" indent="-285750">
              <a:buFont typeface="Arial" panose="020B0604020202020204" pitchFamily="34" charset="0"/>
              <a:buChar char="•"/>
              <a:defRPr/>
            </a:pPr>
            <a:r>
              <a:rPr lang="en-GB" dirty="0">
                <a:solidFill>
                  <a:prstClr val="white"/>
                </a:solidFill>
                <a:latin typeface="Söhne"/>
              </a:rPr>
              <a:t>Cash Flow Projections</a:t>
            </a:r>
          </a:p>
          <a:p>
            <a:pPr marL="742950" lvl="1" indent="-285750">
              <a:buFont typeface="Arial" panose="020B0604020202020204" pitchFamily="34" charset="0"/>
              <a:buChar char="•"/>
              <a:defRPr/>
            </a:pPr>
            <a:r>
              <a:rPr lang="en-GB" dirty="0">
                <a:solidFill>
                  <a:prstClr val="white"/>
                </a:solidFill>
                <a:latin typeface="Söhne"/>
              </a:rPr>
              <a:t>Discount Rate (WACC)</a:t>
            </a:r>
          </a:p>
          <a:p>
            <a:pPr marL="742950" lvl="1" indent="-285750">
              <a:buFont typeface="Arial" panose="020B0604020202020204" pitchFamily="34" charset="0"/>
              <a:buChar char="•"/>
              <a:defRPr/>
            </a:pPr>
            <a:r>
              <a:rPr lang="en-GB" dirty="0">
                <a:solidFill>
                  <a:prstClr val="white"/>
                </a:solidFill>
                <a:latin typeface="Söhne"/>
              </a:rPr>
              <a:t>Terminal Value</a:t>
            </a:r>
          </a:p>
          <a:p>
            <a:pPr marL="742950" lvl="1" indent="-285750">
              <a:buFont typeface="Arial" panose="020B0604020202020204" pitchFamily="34" charset="0"/>
              <a:buChar char="•"/>
              <a:defRPr/>
            </a:pPr>
            <a:r>
              <a:rPr lang="en-GB" dirty="0">
                <a:solidFill>
                  <a:prstClr val="white"/>
                </a:solidFill>
                <a:latin typeface="Söhne"/>
              </a:rPr>
              <a:t>Present Value Calculation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prstClr val="white"/>
              </a:solidFill>
              <a:latin typeface="Söhne"/>
            </a:endParaRPr>
          </a:p>
        </p:txBody>
      </p:sp>
      <p:sp>
        <p:nvSpPr>
          <p:cNvPr id="2" name="Title 1">
            <a:extLst>
              <a:ext uri="{FF2B5EF4-FFF2-40B4-BE49-F238E27FC236}">
                <a16:creationId xmlns:a16="http://schemas.microsoft.com/office/drawing/2014/main" id="{387CC4B7-E928-2399-8043-8E345D212244}"/>
              </a:ext>
            </a:extLst>
          </p:cNvPr>
          <p:cNvSpPr txBox="1">
            <a:spLocks/>
          </p:cNvSpPr>
          <p:nvPr/>
        </p:nvSpPr>
        <p:spPr>
          <a:xfrm>
            <a:off x="8976849" y="5568797"/>
            <a:ext cx="2190939" cy="45235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endParaRPr kumimoji="0" lang="en-GB" sz="2400" b="0" i="0" u="none" strike="noStrike" kern="1200" cap="none" spc="0" normalizeH="0" baseline="0" noProof="0" dirty="0">
              <a:ln>
                <a:noFill/>
              </a:ln>
              <a:solidFill>
                <a:prstClr val="white"/>
              </a:solidFill>
              <a:effectLst/>
              <a:uLnTx/>
              <a:uFillTx/>
              <a:latin typeface="Calibri Light" panose="020F0302020204030204"/>
              <a:ea typeface="+mj-ea"/>
              <a:cs typeface="+mj-cs"/>
            </a:endParaRPr>
          </a:p>
        </p:txBody>
      </p:sp>
    </p:spTree>
    <p:extLst>
      <p:ext uri="{BB962C8B-B14F-4D97-AF65-F5344CB8AC3E}">
        <p14:creationId xmlns:p14="http://schemas.microsoft.com/office/powerpoint/2010/main" val="24240678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514</TotalTime>
  <Words>872</Words>
  <Application>Microsoft Office PowerPoint</Application>
  <PresentationFormat>Widescreen</PresentationFormat>
  <Paragraphs>128</Paragraphs>
  <Slides>11</Slides>
  <Notes>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Söhne</vt:lpstr>
      <vt:lpstr>Office Theme</vt:lpstr>
      <vt:lpstr>Analysis Training</vt:lpstr>
      <vt:lpstr>Message – this is a not a lesson!</vt:lpstr>
      <vt:lpstr>Analysis Training</vt:lpstr>
      <vt:lpstr>Activity</vt:lpstr>
      <vt:lpstr>Activity</vt:lpstr>
      <vt:lpstr>Activity</vt:lpstr>
      <vt:lpstr>Activity</vt:lpstr>
      <vt:lpstr>Activity</vt:lpstr>
      <vt:lpstr>Extra help</vt:lpstr>
      <vt:lpstr>Extra help</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Pitching Training</dc:title>
  <dc:creator>Jaedon Munton</dc:creator>
  <cp:lastModifiedBy>Jaedon Munton</cp:lastModifiedBy>
  <cp:revision>1</cp:revision>
  <dcterms:created xsi:type="dcterms:W3CDTF">2023-10-12T12:47:46Z</dcterms:created>
  <dcterms:modified xsi:type="dcterms:W3CDTF">2023-11-02T16:26:07Z</dcterms:modified>
</cp:coreProperties>
</file>