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75" r:id="rId6"/>
    <p:sldId id="274" r:id="rId7"/>
    <p:sldId id="276" r:id="rId8"/>
    <p:sldId id="277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8" autoAdjust="0"/>
    <p:restoredTop sz="98827" autoAdjust="0"/>
  </p:normalViewPr>
  <p:slideViewPr>
    <p:cSldViewPr>
      <p:cViewPr varScale="1">
        <p:scale>
          <a:sx n="95" d="100"/>
          <a:sy n="95" d="100"/>
        </p:scale>
        <p:origin x="-104" y="-6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301F-2560-D445-8138-1D261B0FC846}" type="datetimeFigureOut">
              <a:rPr lang="en-US" smtClean="0"/>
              <a:pPr/>
              <a:t>03/08/2015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CDF62-EC6A-2C41-9887-D3A388F95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through 1-3 on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DF62-EC6A-2C41-9887-D3A388F95A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if we make</a:t>
            </a:r>
            <a:r>
              <a:rPr lang="en-US" baseline="0" dirty="0" smtClean="0"/>
              <a:t> an allowance for one society after the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February deadline, we have to do it for every society.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Reminds groups that members need to be registered to the website and tell them that the bug in the website has been fixed.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DF62-EC6A-2C41-9887-D3A388F95A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3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sent out last</a:t>
            </a:r>
            <a:r>
              <a:rPr lang="en-US" baseline="0" dirty="0" smtClean="0"/>
              <a:t> week. Available on the group too </a:t>
            </a:r>
            <a:r>
              <a:rPr lang="en-US" baseline="0" dirty="0" smtClean="0">
                <a:sym typeface="Wingdings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DF62-EC6A-2C41-9887-D3A388F95A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 highlight that the old document had</a:t>
            </a:r>
            <a:r>
              <a:rPr lang="en-US" baseline="0" dirty="0" smtClean="0"/>
              <a:t> been revised many times and became ‘bloated’. It often contradicted itself and was far too long.. This is a trimmed down version that doesn’t actually ‘cut’ any content.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DF62-EC6A-2C41-9887-D3A388F95A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6391" y="2209552"/>
            <a:ext cx="5751216" cy="16139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03/08/2015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03/08/2015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03/08/2015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03/08/2015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03/08/2015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5839" y="750368"/>
            <a:ext cx="1992321" cy="6197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645921"/>
            <a:ext cx="8072120" cy="21788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03/08/2015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lection@su.ntu.ac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38200" y="2209552"/>
            <a:ext cx="7543800" cy="161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9135" marR="12700" indent="-357505" algn="ctr">
              <a:lnSpc>
                <a:spcPts val="6400"/>
              </a:lnSpc>
              <a:tabLst>
                <a:tab pos="4117975" algn="l"/>
              </a:tabLst>
            </a:pPr>
            <a:r>
              <a:rPr lang="en-GB" sz="4000" b="1" spc="-30" dirty="0" smtClean="0">
                <a:solidFill>
                  <a:srgbClr val="A6A6A6"/>
                </a:solidFill>
                <a:latin typeface="Calibri"/>
                <a:cs typeface="Calibri"/>
              </a:rPr>
              <a:t>Societies Assembly </a:t>
            </a:r>
            <a:r>
              <a:rPr lang="en-GB" sz="4000" b="1" spc="-20" dirty="0" smtClean="0">
                <a:solidFill>
                  <a:srgbClr val="A6A6A6"/>
                </a:solidFill>
                <a:latin typeface="Calibri"/>
                <a:cs typeface="Calibri"/>
              </a:rPr>
              <a:t>Wednesday 18</a:t>
            </a:r>
            <a:r>
              <a:rPr lang="en-GB" sz="4000" b="1" spc="-20" baseline="30000" dirty="0" smtClean="0">
                <a:solidFill>
                  <a:srgbClr val="A6A6A6"/>
                </a:solidFill>
                <a:latin typeface="Calibri"/>
                <a:cs typeface="Calibri"/>
              </a:rPr>
              <a:t>th</a:t>
            </a:r>
            <a:r>
              <a:rPr lang="en-GB" sz="4000" b="1" spc="-20" dirty="0" smtClean="0">
                <a:solidFill>
                  <a:srgbClr val="A6A6A6"/>
                </a:solidFill>
                <a:latin typeface="Calibri"/>
                <a:cs typeface="Calibri"/>
              </a:rPr>
              <a:t> February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387" y="4419600"/>
            <a:ext cx="8540115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marR="12700" indent="-187960" algn="ctr">
              <a:lnSpc>
                <a:spcPts val="4800"/>
              </a:lnSpc>
            </a:pPr>
            <a:r>
              <a:rPr sz="4500" b="1" spc="-5" dirty="0" smtClean="0">
                <a:solidFill>
                  <a:srgbClr val="00B050"/>
                </a:solidFill>
                <a:latin typeface="Calibri"/>
                <a:cs typeface="Calibri"/>
              </a:rPr>
              <a:t>P</a:t>
            </a:r>
            <a:r>
              <a:rPr sz="4500" b="1" spc="-15" dirty="0" smtClean="0">
                <a:solidFill>
                  <a:srgbClr val="00B050"/>
                </a:solidFill>
                <a:latin typeface="Calibri"/>
                <a:cs typeface="Calibri"/>
              </a:rPr>
              <a:t>le</a:t>
            </a:r>
            <a:r>
              <a:rPr sz="4500" b="1" spc="-25" dirty="0" smtClean="0">
                <a:solidFill>
                  <a:srgbClr val="00B050"/>
                </a:solidFill>
                <a:latin typeface="Calibri"/>
                <a:cs typeface="Calibri"/>
              </a:rPr>
              <a:t>as</a:t>
            </a:r>
            <a:r>
              <a:rPr sz="4500" b="1" spc="0" dirty="0" smtClean="0">
                <a:solidFill>
                  <a:srgbClr val="00B050"/>
                </a:solidFill>
                <a:latin typeface="Calibri"/>
                <a:cs typeface="Calibri"/>
              </a:rPr>
              <a:t>e </a:t>
            </a:r>
            <a:r>
              <a:rPr sz="4500" b="1" spc="-20" dirty="0" smtClean="0">
                <a:solidFill>
                  <a:srgbClr val="00B050"/>
                </a:solidFill>
                <a:latin typeface="Calibri"/>
                <a:cs typeface="Calibri"/>
              </a:rPr>
              <a:t>Sig</a:t>
            </a:r>
            <a:r>
              <a:rPr sz="4500" b="1" spc="-25" dirty="0" smtClean="0">
                <a:solidFill>
                  <a:srgbClr val="00B050"/>
                </a:solidFill>
                <a:latin typeface="Calibri"/>
                <a:cs typeface="Calibri"/>
              </a:rPr>
              <a:t>n </a:t>
            </a:r>
            <a:r>
              <a:rPr sz="4500" b="1" spc="-20" dirty="0" smtClean="0">
                <a:solidFill>
                  <a:srgbClr val="00B050"/>
                </a:solidFill>
                <a:latin typeface="Calibri"/>
                <a:cs typeface="Calibri"/>
              </a:rPr>
              <a:t>in at the De</a:t>
            </a:r>
            <a:r>
              <a:rPr sz="4500" b="1" spc="-25" dirty="0" smtClean="0">
                <a:solidFill>
                  <a:srgbClr val="00B050"/>
                </a:solidFill>
                <a:latin typeface="Calibri"/>
                <a:cs typeface="Calibri"/>
              </a:rPr>
              <a:t>sk </a:t>
            </a:r>
            <a:r>
              <a:rPr sz="4500" b="1" spc="-20" dirty="0" smtClean="0">
                <a:solidFill>
                  <a:srgbClr val="00B050"/>
                </a:solidFill>
                <a:latin typeface="Calibri"/>
                <a:cs typeface="Calibri"/>
              </a:rPr>
              <a:t>to rece</a:t>
            </a:r>
            <a:r>
              <a:rPr sz="4500" b="1" spc="-15" dirty="0" smtClean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4500" b="1" spc="-5" dirty="0" smtClean="0">
                <a:solidFill>
                  <a:srgbClr val="00B050"/>
                </a:solidFill>
                <a:latin typeface="Calibri"/>
                <a:cs typeface="Calibri"/>
              </a:rPr>
              <a:t>v</a:t>
            </a:r>
            <a:r>
              <a:rPr sz="4500" b="1" spc="0" dirty="0" smtClean="0">
                <a:solidFill>
                  <a:srgbClr val="00B050"/>
                </a:solidFill>
                <a:latin typeface="Calibri"/>
                <a:cs typeface="Calibri"/>
              </a:rPr>
              <a:t>e </a:t>
            </a:r>
            <a:r>
              <a:rPr lang="en-GB" sz="4500" b="1" spc="-30" dirty="0" smtClean="0">
                <a:solidFill>
                  <a:srgbClr val="00B050"/>
                </a:solidFill>
                <a:latin typeface="Calibri"/>
                <a:cs typeface="Calibri"/>
              </a:rPr>
              <a:t>your voting card</a:t>
            </a:r>
            <a:endParaRPr sz="4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667000"/>
            <a:ext cx="5110960" cy="924559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Any Other Business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3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90041"/>
            <a:ext cx="3733800" cy="619759"/>
          </a:xfrm>
        </p:spPr>
        <p:txBody>
          <a:bodyPr/>
          <a:lstStyle/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Date &amp; Time of Next Meeting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8072120" cy="578612"/>
          </a:xfrm>
        </p:spPr>
        <p:txBody>
          <a:bodyPr/>
          <a:lstStyle/>
          <a:p>
            <a:pPr algn="ctr"/>
            <a:r>
              <a:rPr lang="en-US" sz="3200" dirty="0" smtClean="0"/>
              <a:t>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March 2015 - NEWLT4 </a:t>
            </a:r>
          </a:p>
          <a:p>
            <a:pPr algn="ctr"/>
            <a:r>
              <a:rPr lang="en-US" sz="3200" dirty="0" smtClean="0"/>
              <a:t>3pm – 5pm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804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27351"/>
              </p:ext>
            </p:extLst>
          </p:nvPr>
        </p:nvGraphicFramePr>
        <p:xfrm>
          <a:off x="2057400" y="1143000"/>
          <a:ext cx="5105400" cy="4475480"/>
        </p:xfrm>
        <a:graphic>
          <a:graphicData uri="http://schemas.openxmlformats.org/drawingml/2006/table">
            <a:tbl>
              <a:tblPr/>
              <a:tblGrid>
                <a:gridCol w="552855"/>
                <a:gridCol w="4552545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Apologies for Absence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2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3</a:t>
                      </a:r>
                      <a:endParaRPr lang="en-GB" sz="1800" b="1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Accepting the </a:t>
                      </a: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Agenda &amp; Notification</a:t>
                      </a:r>
                      <a:r>
                        <a:rPr lang="en-GB" sz="1800" b="1" baseline="0" dirty="0" smtClean="0">
                          <a:latin typeface="+mj-lt"/>
                          <a:ea typeface="ＭＳ 明朝"/>
                          <a:cs typeface="Times New Roman"/>
                        </a:rPr>
                        <a:t> of </a:t>
                      </a:r>
                      <a:r>
                        <a:rPr lang="en-GB" sz="1800" b="1" baseline="0" dirty="0" err="1" smtClean="0">
                          <a:latin typeface="+mj-lt"/>
                          <a:ea typeface="ＭＳ 明朝"/>
                          <a:cs typeface="Times New Roman"/>
                        </a:rPr>
                        <a:t>A.o.B</a:t>
                      </a:r>
                      <a:endParaRPr lang="en-GB" sz="1800" b="1" baseline="0" dirty="0" smtClean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 smtClean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Approving </a:t>
                      </a: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Minutes of Previous </a:t>
                      </a: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Meeting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 smtClean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4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Updates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800" dirty="0">
                          <a:latin typeface="+mj-lt"/>
                          <a:ea typeface="ＭＳ 明朝"/>
                          <a:cs typeface="Times New Roman"/>
                        </a:rPr>
                        <a:t>Elections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800" dirty="0" smtClean="0">
                          <a:latin typeface="+mj-lt"/>
                          <a:ea typeface="ＭＳ 明朝"/>
                          <a:cs typeface="Times New Roman"/>
                        </a:rPr>
                        <a:t>Global Week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5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Service Level Agreement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6</a:t>
                      </a:r>
                      <a:endParaRPr lang="en-GB" sz="1800" b="1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Code</a:t>
                      </a:r>
                      <a:r>
                        <a:rPr lang="en-GB" sz="1800" b="1" baseline="0" dirty="0" smtClean="0">
                          <a:latin typeface="+mj-lt"/>
                          <a:ea typeface="ＭＳ 明朝"/>
                          <a:cs typeface="Times New Roman"/>
                        </a:rPr>
                        <a:t> of Practice</a:t>
                      </a:r>
                      <a:endParaRPr lang="en-GB" sz="1800" b="1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7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VP Activity Report &amp; Questions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8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Any Other Business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+mj-lt"/>
                          <a:ea typeface="ＭＳ 明朝"/>
                          <a:cs typeface="Times New Roman"/>
                        </a:rPr>
                        <a:t>9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ＭＳ 明朝"/>
                          <a:cs typeface="Times New Roman"/>
                        </a:rPr>
                        <a:t>Date and Time of Next Meeting</a:t>
                      </a:r>
                      <a:endParaRPr lang="en-GB" sz="18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3505200" cy="68580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09800"/>
            <a:ext cx="4038600" cy="1307032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Updates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2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a. Elections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153399" cy="3840479"/>
          </a:xfrm>
        </p:spPr>
        <p:txBody>
          <a:bodyPr/>
          <a:lstStyle/>
          <a:p>
            <a:pPr algn="l"/>
            <a:r>
              <a:rPr lang="en-GB" b="1" dirty="0" smtClean="0"/>
              <a:t>Reminder of Key Dates</a:t>
            </a:r>
            <a:r>
              <a:rPr lang="en-GB" dirty="0" smtClean="0"/>
              <a:t>: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Nominations open: </a:t>
            </a:r>
            <a:r>
              <a:rPr lang="en-GB" dirty="0"/>
              <a:t>	</a:t>
            </a:r>
            <a:r>
              <a:rPr lang="en-GB" dirty="0" smtClean="0"/>
              <a:t>Monday 2</a:t>
            </a:r>
            <a:r>
              <a:rPr lang="en-GB" baseline="30000" dirty="0" smtClean="0"/>
              <a:t>nd</a:t>
            </a:r>
            <a:r>
              <a:rPr lang="en-GB" dirty="0" smtClean="0"/>
              <a:t> February -  Friday 20</a:t>
            </a:r>
            <a:r>
              <a:rPr lang="en-GB" baseline="30000" dirty="0" smtClean="0"/>
              <a:t>th</a:t>
            </a:r>
            <a:r>
              <a:rPr lang="en-GB" dirty="0" smtClean="0"/>
              <a:t> February @5pm.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AGM period: 		Saturday 21</a:t>
            </a:r>
            <a:r>
              <a:rPr lang="en-GB" baseline="30000" dirty="0" smtClean="0"/>
              <a:t>st</a:t>
            </a:r>
            <a:r>
              <a:rPr lang="en-GB" dirty="0" smtClean="0"/>
              <a:t> February – Friday 13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Voting OPENS: 		Friday 13</a:t>
            </a:r>
            <a:r>
              <a:rPr lang="en-GB" baseline="30000" dirty="0" smtClean="0"/>
              <a:t>th</a:t>
            </a:r>
            <a:r>
              <a:rPr lang="en-GB" dirty="0" smtClean="0"/>
              <a:t> March @ 5pm – Friday 20</a:t>
            </a:r>
            <a:r>
              <a:rPr lang="en-GB" baseline="30000" dirty="0" smtClean="0"/>
              <a:t>th</a:t>
            </a:r>
            <a:r>
              <a:rPr lang="en-GB" dirty="0" smtClean="0"/>
              <a:t> March @5pm</a:t>
            </a:r>
          </a:p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b="1" dirty="0" smtClean="0"/>
              <a:t>Please note that we will not accept ANY nominations after the 20</a:t>
            </a:r>
            <a:r>
              <a:rPr lang="en-GB" b="1" baseline="30000" dirty="0" smtClean="0"/>
              <a:t>th</a:t>
            </a:r>
            <a:endParaRPr lang="en-GB" b="1" dirty="0" smtClean="0"/>
          </a:p>
          <a:p>
            <a:endParaRPr lang="en-GB" dirty="0"/>
          </a:p>
          <a:p>
            <a:pPr algn="ctr"/>
            <a:r>
              <a:rPr lang="en-GB" dirty="0" smtClean="0">
                <a:hlinkClick r:id="rId3"/>
              </a:rPr>
              <a:t>elections@su.ntu.ac.uk</a:t>
            </a:r>
            <a:endParaRPr lang="en-GB" dirty="0" smtClean="0"/>
          </a:p>
          <a:p>
            <a:pPr algn="ctr"/>
            <a:r>
              <a:rPr lang="en-GB" dirty="0" err="1"/>
              <a:t>s</a:t>
            </a:r>
            <a:r>
              <a:rPr lang="en-GB" dirty="0" err="1" smtClean="0"/>
              <a:t>ocieties@su.ntu.ac.uk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"/>
            <a:ext cx="4648200" cy="1095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90325">
            <a:off x="1531418" y="388609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Get involved!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916513">
            <a:off x="4357054" y="193085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Funding available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21542" t="44805" r="21897" b="39315"/>
          <a:stretch/>
        </p:blipFill>
        <p:spPr>
          <a:xfrm>
            <a:off x="1371600" y="4572000"/>
            <a:ext cx="6109855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/>
          <a:srcRect l="36555" t="15628" r="37020" b="21302"/>
          <a:stretch/>
        </p:blipFill>
        <p:spPr>
          <a:xfrm>
            <a:off x="7239000" y="1219200"/>
            <a:ext cx="1610196" cy="3202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/>
          <a:srcRect l="19986" t="18711" r="20796" b="21085"/>
          <a:stretch/>
        </p:blipFill>
        <p:spPr>
          <a:xfrm>
            <a:off x="2209800" y="1905000"/>
            <a:ext cx="1881748" cy="1594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/>
          <a:srcRect l="36407" t="15843" r="37273" b="20682"/>
          <a:stretch/>
        </p:blipFill>
        <p:spPr>
          <a:xfrm>
            <a:off x="156030" y="1931365"/>
            <a:ext cx="1291770" cy="2596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/>
          <a:srcRect l="19740" t="15884" r="21717" b="21410"/>
          <a:stretch/>
        </p:blipFill>
        <p:spPr>
          <a:xfrm>
            <a:off x="4343400" y="2438400"/>
            <a:ext cx="2362199" cy="21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750368"/>
            <a:ext cx="3200399" cy="619759"/>
          </a:xfrm>
        </p:spPr>
        <p:txBody>
          <a:bodyPr/>
          <a:lstStyle/>
          <a:p>
            <a:r>
              <a:rPr lang="en-US" b="1" dirty="0" smtClean="0"/>
              <a:t>5. Service Level Agreement	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Agreement based on the Committee Facebook group which was set up for societies.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Ensures Facebook group is being used in an appropriate manner.</a:t>
            </a:r>
          </a:p>
          <a:p>
            <a:endParaRPr lang="en-US" dirty="0" smtClean="0"/>
          </a:p>
          <a:p>
            <a:r>
              <a:rPr lang="en-US" b="1" dirty="0" smtClean="0"/>
              <a:t>Responsibilities of NTSU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approve/reject requests to join the group.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provide a response to direct questions with 48 working hours.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supplement information given out in emails.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inform committee members if we are unavailable during busy periods and provide a contact for all urgent queries.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monitor all content and to delete where appropriate.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1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72120" cy="2178812"/>
          </a:xfrm>
        </p:spPr>
        <p:txBody>
          <a:bodyPr/>
          <a:lstStyle/>
          <a:p>
            <a:r>
              <a:rPr lang="en-US" b="1" dirty="0" smtClean="0"/>
              <a:t>Responsibilities of Committee Members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only invite committee members to the Facebook group.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be respectful towards to all members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use the group strictly for society matters.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not promote any third party or external organisations.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 smtClean="0"/>
              <a:t>Banned Behaviour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Offensive </a:t>
            </a:r>
            <a:r>
              <a:rPr lang="en-US" dirty="0" err="1" smtClean="0"/>
              <a:t>behaviour</a:t>
            </a:r>
            <a:r>
              <a:rPr lang="en-US" dirty="0" smtClean="0"/>
              <a:t> towards members (as defined by the NTU Student Code of Behaviour and NTSU Member Code of Conduct).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Permitting ticket sellers and promotion of non-affiliated nights.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Inappropriate content (swearing, aggressive behavior etc).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‘Spamming’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50369"/>
            <a:ext cx="2520161" cy="468831"/>
          </a:xfrm>
        </p:spPr>
        <p:txBody>
          <a:bodyPr/>
          <a:lstStyle/>
          <a:p>
            <a:pPr algn="ctr"/>
            <a:r>
              <a:rPr lang="en-US" b="1" dirty="0" smtClean="0"/>
              <a:t>6. Code of Practice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2120" cy="4495800"/>
          </a:xfrm>
        </p:spPr>
        <p:txBody>
          <a:bodyPr/>
          <a:lstStyle/>
          <a:p>
            <a:r>
              <a:rPr lang="en-US" dirty="0" smtClean="0"/>
              <a:t>As promised at the last Assembly, an updated Code of Practice has been produced. </a:t>
            </a:r>
          </a:p>
          <a:p>
            <a:endParaRPr lang="en-US" dirty="0"/>
          </a:p>
          <a:p>
            <a:r>
              <a:rPr lang="en-US" dirty="0" smtClean="0"/>
              <a:t>Changes include:</a:t>
            </a:r>
          </a:p>
          <a:p>
            <a:endParaRPr lang="en-US" dirty="0"/>
          </a:p>
          <a:p>
            <a:r>
              <a:rPr lang="en-US" dirty="0" smtClean="0"/>
              <a:t>More student friendly document that clearly outline procedures and protocol  (i.e. Affiliations/Disaffiliations/suspensions/appeals) </a:t>
            </a:r>
          </a:p>
          <a:p>
            <a:endParaRPr lang="en-US" dirty="0"/>
          </a:p>
          <a:p>
            <a:r>
              <a:rPr lang="en-US" dirty="0" smtClean="0"/>
              <a:t>Given more power to you – ratifying affiliation/disaffiliation but also voting on policies that affect societies directly</a:t>
            </a:r>
          </a:p>
          <a:p>
            <a:endParaRPr lang="en-US" dirty="0"/>
          </a:p>
          <a:p>
            <a:r>
              <a:rPr lang="en-US" dirty="0" smtClean="0"/>
              <a:t>Development plans – clear development plans will be put in place for societies, those that fall under 15 members will now work with the VP Activities to rectify this in a devised time scale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990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3358360" cy="619759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7. VP Activity Report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&amp; Questions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72120" cy="47244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36107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Societies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Revamped the Societies Code of Practice to reflect new legislation but also put more power in the hands of societies themselves.</a:t>
            </a:r>
          </a:p>
          <a:p>
            <a:r>
              <a:rPr lang="en-GB" sz="1600" dirty="0" smtClean="0"/>
              <a:t>Putting in place AGM training – This will take place Mon 23</a:t>
            </a:r>
            <a:r>
              <a:rPr lang="en-GB" sz="1600" baseline="30000" dirty="0" smtClean="0"/>
              <a:t>rd</a:t>
            </a:r>
            <a:r>
              <a:rPr lang="en-GB" sz="1600" dirty="0" smtClean="0"/>
              <a:t>, Tues 24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and Thurs 26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Feb (Next week)</a:t>
            </a:r>
            <a:br>
              <a:rPr lang="en-GB" sz="1600" dirty="0" smtClean="0"/>
            </a:br>
            <a:r>
              <a:rPr lang="en-GB" sz="1600" dirty="0" smtClean="0"/>
              <a:t>Working with Elections to fix a bug that has been in the system</a:t>
            </a:r>
            <a:br>
              <a:rPr lang="en-GB" sz="1600" dirty="0" smtClean="0"/>
            </a:br>
            <a:r>
              <a:rPr lang="en-GB" sz="1600" dirty="0" smtClean="0"/>
              <a:t>Continue work on elections by helping with AGM’s</a:t>
            </a:r>
            <a:br>
              <a:rPr lang="en-GB" sz="1600" dirty="0" smtClean="0"/>
            </a:br>
            <a:r>
              <a:rPr lang="en-GB" sz="1600" dirty="0" smtClean="0"/>
              <a:t>Working on Handover packs to ensure committees have everything they need to pass on the baton</a:t>
            </a:r>
          </a:p>
          <a:p>
            <a:endParaRPr lang="en-GB" sz="1600" dirty="0" smtClean="0"/>
          </a:p>
          <a:p>
            <a:r>
              <a:rPr lang="en-GB" sz="1600" u="sng" dirty="0" smtClean="0"/>
              <a:t>RAG</a:t>
            </a:r>
          </a:p>
          <a:p>
            <a:endParaRPr lang="en-GB" sz="1600" dirty="0" smtClean="0"/>
          </a:p>
          <a:p>
            <a:r>
              <a:rPr lang="en-GB" sz="1600" dirty="0" smtClean="0"/>
              <a:t>RAG Week took place last week – events were successful! Events such as Blind Date/Touch It saw lots of student engagement</a:t>
            </a:r>
          </a:p>
          <a:p>
            <a:r>
              <a:rPr lang="en-GB" sz="1600" dirty="0" smtClean="0"/>
              <a:t>Working with the committee to put in place events for 3</a:t>
            </a:r>
            <a:r>
              <a:rPr lang="en-GB" sz="1600" baseline="30000" dirty="0" smtClean="0"/>
              <a:t>rd</a:t>
            </a:r>
            <a:r>
              <a:rPr lang="en-GB" sz="1600" dirty="0" smtClean="0"/>
              <a:t> term - smaller events across all three campuses</a:t>
            </a:r>
          </a:p>
          <a:p>
            <a:r>
              <a:rPr lang="en-GB" sz="1600" dirty="0" smtClean="0"/>
              <a:t>Currently planning an Easter themed event with Hall Reps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8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507</Words>
  <Application>Microsoft Macintosh PowerPoint</Application>
  <PresentationFormat>On-screen Show (4:3)</PresentationFormat>
  <Paragraphs>103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Societies Assembly Wednesday 18th February</vt:lpstr>
      <vt:lpstr>Agenda</vt:lpstr>
      <vt:lpstr>Updates</vt:lpstr>
      <vt:lpstr>a. Elections</vt:lpstr>
      <vt:lpstr>PowerPoint Presentation</vt:lpstr>
      <vt:lpstr>5. Service Level Agreement </vt:lpstr>
      <vt:lpstr>PowerPoint Presentation</vt:lpstr>
      <vt:lpstr>6. Code of Practice  </vt:lpstr>
      <vt:lpstr>7. VP Activity Report  &amp; Questions</vt:lpstr>
      <vt:lpstr>Any Other Business</vt:lpstr>
      <vt:lpstr>Date &amp; Time of Next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Societies Assembly Wednesday 8th October</dc:title>
  <dc:creator>Beth</dc:creator>
  <cp:lastModifiedBy>Authorised User</cp:lastModifiedBy>
  <cp:revision>85</cp:revision>
  <dcterms:created xsi:type="dcterms:W3CDTF">2014-10-06T04:00:27Z</dcterms:created>
  <dcterms:modified xsi:type="dcterms:W3CDTF">2015-08-03T09:32:28Z</dcterms:modified>
</cp:coreProperties>
</file>