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3" r:id="rId4"/>
    <p:sldId id="268" r:id="rId5"/>
    <p:sldId id="258" r:id="rId6"/>
    <p:sldId id="259" r:id="rId7"/>
    <p:sldId id="260" r:id="rId8"/>
    <p:sldId id="266" r:id="rId9"/>
    <p:sldId id="261" r:id="rId10"/>
    <p:sldId id="262" r:id="rId11"/>
    <p:sldId id="263" r:id="rId12"/>
    <p:sldId id="264" r:id="rId13"/>
    <p:sldId id="269" r:id="rId14"/>
    <p:sldId id="272" r:id="rId15"/>
    <p:sldId id="267" r:id="rId16"/>
    <p:sldId id="270" r:id="rId17"/>
    <p:sldId id="265" r:id="rId18"/>
    <p:sldId id="271" r:id="rId1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8" autoAdjust="0"/>
    <p:restoredTop sz="90052" autoAdjust="0"/>
  </p:normalViewPr>
  <p:slideViewPr>
    <p:cSldViewPr>
      <p:cViewPr>
        <p:scale>
          <a:sx n="143" d="100"/>
          <a:sy n="143" d="100"/>
        </p:scale>
        <p:origin x="-80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6301F-2560-D445-8138-1D261B0FC846}" type="datetimeFigureOut">
              <a:rPr lang="en-US" smtClean="0"/>
              <a:pPr/>
              <a:t>03/08/2015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CDF62-EC6A-2C41-9887-D3A388F95A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3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CDF62-EC6A-2C41-9887-D3A388F95AC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6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would be quite</a:t>
            </a:r>
            <a:r>
              <a:rPr lang="en-US" baseline="0" dirty="0" smtClean="0"/>
              <a:t> good to get societies to ‘raise their hands’ if they are interested and maybe ask them to suggest the types of events that they are interested in doing.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Once the discussion is coming to an end, tell them to email me and I’ll note down their interest </a:t>
            </a:r>
            <a:r>
              <a:rPr lang="en-US" baseline="0" dirty="0" smtClean="0">
                <a:sym typeface="Wingdings"/>
              </a:rPr>
              <a:t></a:t>
            </a:r>
          </a:p>
          <a:p>
            <a:endParaRPr lang="en-US" baseline="0" dirty="0" smtClean="0">
              <a:sym typeface="Wingding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CDF62-EC6A-2C41-9887-D3A388F95AC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61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CDF62-EC6A-2C41-9887-D3A388F95AC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98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"/>
            <a:ext cx="9143998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96391" y="2209552"/>
            <a:ext cx="5751216" cy="161391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"/>
            <a:ext cx="9143998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5839" y="750368"/>
            <a:ext cx="1992321" cy="61975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39" y="1645921"/>
            <a:ext cx="8072120" cy="217881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03/08/2015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838200" y="2209552"/>
            <a:ext cx="7543800" cy="1613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99135" marR="12700" indent="-357505" algn="ctr">
              <a:lnSpc>
                <a:spcPts val="6400"/>
              </a:lnSpc>
              <a:tabLst>
                <a:tab pos="4117975" algn="l"/>
              </a:tabLst>
            </a:pPr>
            <a:r>
              <a:rPr lang="en-GB" sz="4000" b="1" spc="-30" dirty="0" smtClean="0">
                <a:solidFill>
                  <a:srgbClr val="A6A6A6"/>
                </a:solidFill>
                <a:latin typeface="Calibri"/>
                <a:cs typeface="Calibri"/>
              </a:rPr>
              <a:t>Societies Assembly </a:t>
            </a:r>
            <a:br>
              <a:rPr lang="en-GB" sz="4000" b="1" spc="-30" dirty="0" smtClean="0">
                <a:solidFill>
                  <a:srgbClr val="A6A6A6"/>
                </a:solidFill>
                <a:latin typeface="Calibri"/>
                <a:cs typeface="Calibri"/>
              </a:rPr>
            </a:br>
            <a:r>
              <a:rPr lang="en-GB" sz="4000" b="1" spc="-20" dirty="0" smtClean="0">
                <a:solidFill>
                  <a:srgbClr val="A6A6A6"/>
                </a:solidFill>
                <a:latin typeface="Calibri"/>
                <a:cs typeface="Calibri"/>
              </a:rPr>
              <a:t>Wednesday 18</a:t>
            </a:r>
            <a:r>
              <a:rPr lang="en-GB" sz="4000" b="1" spc="-20" baseline="30000" dirty="0" smtClean="0">
                <a:solidFill>
                  <a:srgbClr val="A6A6A6"/>
                </a:solidFill>
                <a:latin typeface="Calibri"/>
                <a:cs typeface="Calibri"/>
              </a:rPr>
              <a:t>th</a:t>
            </a:r>
            <a:r>
              <a:rPr lang="en-GB" sz="4000" b="1" spc="-20" dirty="0" smtClean="0">
                <a:solidFill>
                  <a:srgbClr val="A6A6A6"/>
                </a:solidFill>
                <a:latin typeface="Calibri"/>
                <a:cs typeface="Calibri"/>
              </a:rPr>
              <a:t> March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1387" y="4419600"/>
            <a:ext cx="8540115" cy="1447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00025" marR="12700" indent="-187960" algn="ctr">
              <a:lnSpc>
                <a:spcPts val="4800"/>
              </a:lnSpc>
            </a:pPr>
            <a:r>
              <a:rPr sz="4500" b="1" spc="-5" dirty="0" smtClean="0">
                <a:solidFill>
                  <a:srgbClr val="00B050"/>
                </a:solidFill>
                <a:latin typeface="Calibri"/>
                <a:cs typeface="Calibri"/>
              </a:rPr>
              <a:t>P</a:t>
            </a:r>
            <a:r>
              <a:rPr sz="4500" b="1" spc="-15" dirty="0" smtClean="0">
                <a:solidFill>
                  <a:srgbClr val="00B050"/>
                </a:solidFill>
                <a:latin typeface="Calibri"/>
                <a:cs typeface="Calibri"/>
              </a:rPr>
              <a:t>le</a:t>
            </a:r>
            <a:r>
              <a:rPr sz="4500" b="1" spc="-25" dirty="0" smtClean="0">
                <a:solidFill>
                  <a:srgbClr val="00B050"/>
                </a:solidFill>
                <a:latin typeface="Calibri"/>
                <a:cs typeface="Calibri"/>
              </a:rPr>
              <a:t>as</a:t>
            </a:r>
            <a:r>
              <a:rPr sz="4500" b="1" spc="0" dirty="0" smtClean="0">
                <a:solidFill>
                  <a:srgbClr val="00B050"/>
                </a:solidFill>
                <a:latin typeface="Calibri"/>
                <a:cs typeface="Calibri"/>
              </a:rPr>
              <a:t>e </a:t>
            </a:r>
            <a:r>
              <a:rPr sz="4500" b="1" spc="-20" dirty="0" smtClean="0">
                <a:solidFill>
                  <a:srgbClr val="00B050"/>
                </a:solidFill>
                <a:latin typeface="Calibri"/>
                <a:cs typeface="Calibri"/>
              </a:rPr>
              <a:t>Sig</a:t>
            </a:r>
            <a:r>
              <a:rPr sz="4500" b="1" spc="-25" dirty="0" smtClean="0">
                <a:solidFill>
                  <a:srgbClr val="00B050"/>
                </a:solidFill>
                <a:latin typeface="Calibri"/>
                <a:cs typeface="Calibri"/>
              </a:rPr>
              <a:t>n </a:t>
            </a:r>
            <a:r>
              <a:rPr sz="4500" b="1" spc="-20" dirty="0" smtClean="0">
                <a:solidFill>
                  <a:srgbClr val="00B050"/>
                </a:solidFill>
                <a:latin typeface="Calibri"/>
                <a:cs typeface="Calibri"/>
              </a:rPr>
              <a:t>in at the De</a:t>
            </a:r>
            <a:r>
              <a:rPr sz="4500" b="1" spc="-25" dirty="0" smtClean="0">
                <a:solidFill>
                  <a:srgbClr val="00B050"/>
                </a:solidFill>
                <a:latin typeface="Calibri"/>
                <a:cs typeface="Calibri"/>
              </a:rPr>
              <a:t>sk </a:t>
            </a:r>
            <a:r>
              <a:rPr sz="4500" b="1" spc="-20" dirty="0" smtClean="0">
                <a:solidFill>
                  <a:srgbClr val="00B050"/>
                </a:solidFill>
                <a:latin typeface="Calibri"/>
                <a:cs typeface="Calibri"/>
              </a:rPr>
              <a:t>to rece</a:t>
            </a:r>
            <a:r>
              <a:rPr sz="4500" b="1" spc="-15" dirty="0" smtClean="0">
                <a:solidFill>
                  <a:srgbClr val="00B050"/>
                </a:solidFill>
                <a:latin typeface="Calibri"/>
                <a:cs typeface="Calibri"/>
              </a:rPr>
              <a:t>i</a:t>
            </a:r>
            <a:r>
              <a:rPr sz="4500" b="1" spc="-5" dirty="0" smtClean="0">
                <a:solidFill>
                  <a:srgbClr val="00B050"/>
                </a:solidFill>
                <a:latin typeface="Calibri"/>
                <a:cs typeface="Calibri"/>
              </a:rPr>
              <a:t>v</a:t>
            </a:r>
            <a:r>
              <a:rPr sz="4500" b="1" spc="0" dirty="0" smtClean="0">
                <a:solidFill>
                  <a:srgbClr val="00B050"/>
                </a:solidFill>
                <a:latin typeface="Calibri"/>
                <a:cs typeface="Calibri"/>
              </a:rPr>
              <a:t>e </a:t>
            </a:r>
            <a:r>
              <a:rPr lang="en-GB" sz="4500" b="1" spc="-30" dirty="0" smtClean="0">
                <a:solidFill>
                  <a:srgbClr val="00B050"/>
                </a:solidFill>
                <a:latin typeface="Calibri"/>
                <a:cs typeface="Calibri"/>
              </a:rPr>
              <a:t>your voting card</a:t>
            </a:r>
            <a:endParaRPr sz="45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6240" y="750368"/>
            <a:ext cx="3891760" cy="621232"/>
          </a:xfrm>
        </p:spPr>
        <p:txBody>
          <a:bodyPr/>
          <a:lstStyle/>
          <a:p>
            <a:r>
              <a:rPr lang="en-US" b="1" dirty="0" smtClean="0"/>
              <a:t>Ratification of Society Affiliations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17321"/>
            <a:ext cx="8610599" cy="4297679"/>
          </a:xfrm>
        </p:spPr>
        <p:txBody>
          <a:bodyPr/>
          <a:lstStyle/>
          <a:p>
            <a:pPr algn="ctr"/>
            <a:r>
              <a:rPr lang="en-US" dirty="0" smtClean="0"/>
              <a:t>The Societies House Executive reviewed an application for the </a:t>
            </a:r>
          </a:p>
          <a:p>
            <a:pPr algn="ctr"/>
            <a:r>
              <a:rPr lang="en-US" b="1" dirty="0" smtClean="0"/>
              <a:t>Creative Writing Society </a:t>
            </a:r>
          </a:p>
          <a:p>
            <a:endParaRPr lang="en-US" b="1" dirty="0"/>
          </a:p>
          <a:p>
            <a:r>
              <a:rPr lang="en-US" b="1" dirty="0" smtClean="0"/>
              <a:t>The Society Aims Were:</a:t>
            </a:r>
            <a:endParaRPr lang="en-US" b="1" dirty="0"/>
          </a:p>
          <a:p>
            <a:endParaRPr lang="en-US" b="1" dirty="0" smtClean="0"/>
          </a:p>
          <a:p>
            <a:pPr lvl="0"/>
            <a:r>
              <a:rPr lang="en-GB" dirty="0"/>
              <a:t>To publish the prose, drama and poetry of students at Nottingham </a:t>
            </a:r>
            <a:r>
              <a:rPr lang="en-GB" dirty="0" smtClean="0"/>
              <a:t>Trent University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To </a:t>
            </a:r>
            <a:r>
              <a:rPr lang="en-GB" dirty="0"/>
              <a:t>network with and raise awareness of spoken word nights around </a:t>
            </a:r>
            <a:r>
              <a:rPr lang="en-GB" dirty="0" smtClean="0"/>
              <a:t>Nottingham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To </a:t>
            </a:r>
            <a:r>
              <a:rPr lang="en-GB" dirty="0"/>
              <a:t>provide focus groups where students can provide each other with appropriate </a:t>
            </a:r>
            <a:r>
              <a:rPr lang="en-GB" dirty="0" smtClean="0"/>
              <a:t>feedback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To encourage new </a:t>
            </a:r>
            <a:r>
              <a:rPr lang="en-GB" dirty="0" smtClean="0"/>
              <a:t>writers</a:t>
            </a:r>
            <a:endParaRPr lang="en-GB" dirty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8121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39" y="1676400"/>
            <a:ext cx="8072120" cy="2178812"/>
          </a:xfrm>
        </p:spPr>
        <p:txBody>
          <a:bodyPr/>
          <a:lstStyle/>
          <a:p>
            <a:r>
              <a:rPr lang="en-US" b="1" dirty="0" smtClean="0"/>
              <a:t>The Objectives Included:</a:t>
            </a:r>
          </a:p>
          <a:p>
            <a:endParaRPr lang="en-US" dirty="0"/>
          </a:p>
          <a:p>
            <a:pPr lvl="0"/>
            <a:r>
              <a:rPr lang="en-GB" dirty="0" smtClean="0"/>
              <a:t>To host </a:t>
            </a:r>
            <a:r>
              <a:rPr lang="en-GB" dirty="0"/>
              <a:t>a monthly open </a:t>
            </a:r>
            <a:r>
              <a:rPr lang="en-GB" dirty="0" err="1"/>
              <a:t>mic</a:t>
            </a:r>
            <a:r>
              <a:rPr lang="en-GB" dirty="0"/>
              <a:t> night. </a:t>
            </a:r>
            <a:endParaRPr lang="en-GB" dirty="0" smtClean="0"/>
          </a:p>
          <a:p>
            <a:pPr lvl="0"/>
            <a:endParaRPr lang="en-GB" dirty="0"/>
          </a:p>
          <a:p>
            <a:pPr lvl="0"/>
            <a:r>
              <a:rPr lang="en-GB" dirty="0"/>
              <a:t>To publish a monthly magazine showcasing the work of </a:t>
            </a:r>
            <a:r>
              <a:rPr lang="en-GB" dirty="0" smtClean="0"/>
              <a:t>students.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To publish one anthology of poetry one of prose and one of drama each year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meet at least once a week to discuss our work with our peers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endParaRPr lang="en-GB" dirty="0" smtClean="0">
              <a:effectLst/>
            </a:endParaRPr>
          </a:p>
          <a:p>
            <a:endParaRPr lang="en-GB" dirty="0"/>
          </a:p>
          <a:p>
            <a:pPr lvl="0"/>
            <a:r>
              <a:rPr lang="en-GB" b="1" dirty="0" smtClean="0"/>
              <a:t>The Societies House Executive believed that the Aims and Objectives of the society were unique and did not violate the 5 principles in the Code Of Practice.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90600" y="6096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The Societies House Executive reviewed an application for the </a:t>
            </a:r>
          </a:p>
          <a:p>
            <a:pPr algn="ctr"/>
            <a:r>
              <a:rPr lang="en-US" sz="2000" b="1" dirty="0" smtClean="0"/>
              <a:t>Creative Writing Society </a:t>
            </a:r>
          </a:p>
        </p:txBody>
      </p:sp>
    </p:spTree>
    <p:extLst>
      <p:ext uri="{BB962C8B-B14F-4D97-AF65-F5344CB8AC3E}">
        <p14:creationId xmlns:p14="http://schemas.microsoft.com/office/powerpoint/2010/main" val="1720651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750368"/>
            <a:ext cx="1992321" cy="619759"/>
          </a:xfrm>
        </p:spPr>
        <p:txBody>
          <a:bodyPr/>
          <a:lstStyle/>
          <a:p>
            <a:pPr algn="ctr"/>
            <a:r>
              <a:rPr lang="en-US" b="1" dirty="0" smtClean="0"/>
              <a:t>Ratification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78788"/>
            <a:ext cx="8072120" cy="2178812"/>
          </a:xfrm>
        </p:spPr>
        <p:txBody>
          <a:bodyPr/>
          <a:lstStyle/>
          <a:p>
            <a:r>
              <a:rPr lang="en-US" dirty="0" smtClean="0"/>
              <a:t>Assembly is asked to ratify the decision made by the Societies House Executive to allow the affiliation of Creative Writing Society. </a:t>
            </a:r>
          </a:p>
          <a:p>
            <a:endParaRPr lang="en-US" dirty="0"/>
          </a:p>
          <a:p>
            <a:r>
              <a:rPr lang="en-US" b="1" dirty="0" smtClean="0"/>
              <a:t>By </a:t>
            </a:r>
            <a:r>
              <a:rPr lang="en-US" b="1" dirty="0"/>
              <a:t>r</a:t>
            </a:r>
            <a:r>
              <a:rPr lang="en-US" b="1" dirty="0" smtClean="0"/>
              <a:t>atifying the decision, the society will be able to begin its activity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If you do not wish to ratify the decision, you must be able to prove that the proposed society does not meet one of the 6 principles (Explained on the next slide)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not ratified, the application will be referred to the Students’ Union Executive, who will meet to make a final decision on the application.</a:t>
            </a:r>
          </a:p>
          <a:p>
            <a:endParaRPr lang="en-US" dirty="0"/>
          </a:p>
          <a:p>
            <a:r>
              <a:rPr lang="en-US" dirty="0" smtClean="0"/>
              <a:t>Please note: Each society gets 2 votes. These ratification cards must be collected AFTER the vote.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1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6 Core Principles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39" y="1447800"/>
            <a:ext cx="8072120" cy="2178812"/>
          </a:xfrm>
        </p:spPr>
        <p:txBody>
          <a:bodyPr/>
          <a:lstStyle/>
          <a:p>
            <a:r>
              <a:rPr lang="en-GB" dirty="0" smtClean="0"/>
              <a:t>Be best supported through the societies department rather than the sports department.</a:t>
            </a:r>
          </a:p>
          <a:p>
            <a:r>
              <a:rPr lang="en-GB" dirty="0" smtClean="0"/>
              <a:t> </a:t>
            </a:r>
          </a:p>
          <a:p>
            <a:pPr lvl="1"/>
            <a:r>
              <a:rPr lang="en-GB" dirty="0" smtClean="0"/>
              <a:t>Have clear aims and objectives that do not directly duplicate another Society or Union department.</a:t>
            </a:r>
          </a:p>
          <a:p>
            <a:r>
              <a:rPr lang="en-GB" dirty="0" smtClean="0"/>
              <a:t> </a:t>
            </a:r>
          </a:p>
          <a:p>
            <a:pPr lvl="1"/>
            <a:r>
              <a:rPr lang="en-GB" dirty="0" smtClean="0"/>
              <a:t>Must be feasible and sustainable venture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Does not encourage behaviour likely to be deemed as misconduct as defined in the NTSU Members’ Code of Conduct.</a:t>
            </a:r>
          </a:p>
          <a:p>
            <a:r>
              <a:rPr lang="en-GB" dirty="0" smtClean="0"/>
              <a:t> </a:t>
            </a:r>
          </a:p>
          <a:p>
            <a:pPr lvl="1"/>
            <a:r>
              <a:rPr lang="en-GB" dirty="0" smtClean="0"/>
              <a:t>Will operate under the Union’s Equal Opportunity policy.</a:t>
            </a:r>
          </a:p>
          <a:p>
            <a:r>
              <a:rPr lang="en-GB" dirty="0" smtClean="0"/>
              <a:t> </a:t>
            </a:r>
          </a:p>
          <a:p>
            <a:pPr lvl="1"/>
            <a:r>
              <a:rPr lang="en-GB" dirty="0" smtClean="0"/>
              <a:t>Does not contravene any ‘No Platform Policy’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000" dirty="0" smtClean="0"/>
              <a:t>Please pass your ratification cards down to the end of the row so they can be collected!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>
                <a:sym typeface="Wingdings"/>
              </a:rPr>
              <a:t>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6801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50368"/>
            <a:ext cx="4038600" cy="545032"/>
          </a:xfrm>
        </p:spPr>
        <p:txBody>
          <a:bodyPr/>
          <a:lstStyle/>
          <a:p>
            <a:pPr algn="ctr"/>
            <a:r>
              <a:rPr lang="en-GB" sz="2000" b="1" dirty="0" smtClean="0"/>
              <a:t>VP Activities Report Questions </a:t>
            </a:r>
            <a:endParaRPr lang="en-GB" sz="2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39" y="1219200"/>
            <a:ext cx="8072120" cy="2178812"/>
          </a:xfrm>
        </p:spPr>
        <p:txBody>
          <a:bodyPr/>
          <a:lstStyle/>
          <a:p>
            <a:r>
              <a:rPr lang="en-GB" dirty="0" smtClean="0"/>
              <a:t>Societies: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Produced AGM training, which was very well attended, thank you guys! Templates were produced to support societies conducting their AGM’s. Were these helpful? How did you find your AGM’s?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Worked to try and support those with roles still available and opened up the by-elections to support societies. For those with roles still not filled, don’t fret! We will be working with you all individually over Easter/next term to try and resolve this.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Next steps, I will be working on the Handover training and future society committee training, we hope to have this completed after Easter so we can get current/new committees in before exams start. 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If you are still having issues with members of your society voting, please let us know after the assembly.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RAG: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I have been putting on smaller RAG events over the past few weeks, we put on Paddy’s Day Face painting  at the SU last night and will be holding a raffle at </a:t>
            </a:r>
            <a:r>
              <a:rPr lang="en-GB" dirty="0" err="1" smtClean="0"/>
              <a:t>Brackenhurst</a:t>
            </a:r>
            <a:r>
              <a:rPr lang="en-GB" dirty="0" smtClean="0"/>
              <a:t> this evening for  the final Tour Ticket on offer.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Planning an additional Puppy Room for during exams next term (been a little overshadowed by the Piglets!) </a:t>
            </a:r>
          </a:p>
          <a:p>
            <a:endParaRPr lang="en-GB" dirty="0"/>
          </a:p>
          <a:p>
            <a:r>
              <a:rPr lang="en-GB" dirty="0" smtClean="0"/>
              <a:t>Working with the current committee on events for next term – currently we have a Rebel Bingo event in the works. 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438400"/>
            <a:ext cx="3048000" cy="1905000"/>
          </a:xfrm>
        </p:spPr>
        <p:txBody>
          <a:bodyPr/>
          <a:lstStyle/>
          <a:p>
            <a:pPr algn="ctr"/>
            <a:r>
              <a:rPr lang="en-GB" sz="3200" b="1" dirty="0" smtClean="0"/>
              <a:t>Any Other Business </a:t>
            </a:r>
            <a:endParaRPr lang="en-GB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50368"/>
            <a:ext cx="3352800" cy="619759"/>
          </a:xfrm>
        </p:spPr>
        <p:txBody>
          <a:bodyPr/>
          <a:lstStyle/>
          <a:p>
            <a:r>
              <a:rPr lang="en-GB" b="1" dirty="0" smtClean="0"/>
              <a:t>Date &amp; Time of Next Meeting 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date and time of the next meeting is </a:t>
            </a:r>
            <a:r>
              <a:rPr lang="en-GB" dirty="0" err="1" smtClean="0"/>
              <a:t>t.b.c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We will let you know as soon as we have a date and venue sorted.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90800" y="533400"/>
            <a:ext cx="3505200" cy="685800"/>
          </a:xfrm>
        </p:spPr>
        <p:txBody>
          <a:bodyPr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Agenda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00400" y="1295400"/>
          <a:ext cx="3962400" cy="4495800"/>
        </p:xfrm>
        <a:graphic>
          <a:graphicData uri="http://schemas.openxmlformats.org/drawingml/2006/table">
            <a:tbl>
              <a:tblPr/>
              <a:tblGrid>
                <a:gridCol w="429081"/>
                <a:gridCol w="3533319"/>
              </a:tblGrid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1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Apologies for Absence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2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Accepting the Agenda 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3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Notification of A.o.B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4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Approving Minutes of Previous Meeting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5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Updates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Elections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End of Year Society Party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6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Ratification of Society Affiliations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Creative Writing Society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7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VP Activity Report &amp; Questions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8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Any Other Business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>
                          <a:latin typeface="Cambria"/>
                          <a:ea typeface="ＭＳ 明朝"/>
                          <a:cs typeface="Times New Roman"/>
                        </a:rPr>
                        <a:t>9</a:t>
                      </a:r>
                      <a:endParaRPr lang="en-GB" sz="120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Cambria"/>
                          <a:ea typeface="ＭＳ 明朝"/>
                          <a:cs typeface="Times New Roman"/>
                        </a:rPr>
                        <a:t>Date and Time of Next Meeting</a:t>
                      </a:r>
                      <a:endParaRPr lang="en-GB" sz="1200" dirty="0"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Apologies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received apologies from the following societies: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Trent TV</a:t>
            </a:r>
          </a:p>
          <a:p>
            <a:r>
              <a:rPr lang="en-US" dirty="0" smtClean="0"/>
              <a:t>LEX</a:t>
            </a:r>
          </a:p>
          <a:p>
            <a:r>
              <a:rPr lang="en-US" dirty="0" smtClean="0"/>
              <a:t>Palestine</a:t>
            </a:r>
          </a:p>
          <a:p>
            <a:r>
              <a:rPr lang="en-US" dirty="0" err="1" smtClean="0"/>
              <a:t>Warloc’s</a:t>
            </a:r>
            <a:r>
              <a:rPr lang="en-US" dirty="0" smtClean="0"/>
              <a:t>	</a:t>
            </a:r>
          </a:p>
          <a:p>
            <a:r>
              <a:rPr lang="en-US" dirty="0" smtClean="0"/>
              <a:t>Pride</a:t>
            </a:r>
          </a:p>
          <a:p>
            <a:r>
              <a:rPr lang="en-US" dirty="0" smtClean="0"/>
              <a:t>Geography</a:t>
            </a:r>
          </a:p>
          <a:p>
            <a:r>
              <a:rPr lang="en-US" dirty="0" smtClean="0"/>
              <a:t>Islamic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42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9939" y="2255521"/>
            <a:ext cx="5407661" cy="1706879"/>
          </a:xfrm>
        </p:spPr>
        <p:txBody>
          <a:bodyPr/>
          <a:lstStyle/>
          <a:p>
            <a:pPr algn="ctr"/>
            <a:r>
              <a:rPr lang="en-GB" sz="6000" b="1" dirty="0" smtClean="0"/>
              <a:t>Accepting the Agenda</a:t>
            </a:r>
            <a:endParaRPr lang="en-GB"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590800"/>
            <a:ext cx="6096000" cy="2514600"/>
          </a:xfrm>
        </p:spPr>
        <p:txBody>
          <a:bodyPr/>
          <a:lstStyle/>
          <a:p>
            <a:pPr algn="ctr"/>
            <a:r>
              <a:rPr lang="en-US" sz="3200" dirty="0" smtClean="0"/>
              <a:t>Notification of</a:t>
            </a:r>
            <a:br>
              <a:rPr lang="en-US" sz="3200" dirty="0" smtClean="0"/>
            </a:br>
            <a:r>
              <a:rPr lang="en-US" sz="3200" dirty="0" smtClean="0"/>
              <a:t>Any Other Business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9665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280" y="2819400"/>
            <a:ext cx="8072120" cy="2178812"/>
          </a:xfrm>
        </p:spPr>
        <p:txBody>
          <a:bodyPr/>
          <a:lstStyle/>
          <a:p>
            <a:r>
              <a:rPr lang="en-US" sz="3200" b="1" dirty="0" smtClean="0"/>
              <a:t>Approving Minutes of Previous Meeting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14532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Updates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39" y="1676400"/>
            <a:ext cx="8072120" cy="3535679"/>
          </a:xfrm>
        </p:spPr>
        <p:txBody>
          <a:bodyPr/>
          <a:lstStyle/>
          <a:p>
            <a:r>
              <a:rPr lang="en-US" b="1" dirty="0" smtClean="0"/>
              <a:t>Elections:</a:t>
            </a:r>
          </a:p>
          <a:p>
            <a:endParaRPr lang="en-US" dirty="0"/>
          </a:p>
          <a:p>
            <a:r>
              <a:rPr lang="en-US" dirty="0" smtClean="0"/>
              <a:t>Elections close at 5pm THIS Friday.</a:t>
            </a:r>
          </a:p>
          <a:p>
            <a:endParaRPr lang="en-US" dirty="0"/>
          </a:p>
          <a:p>
            <a:r>
              <a:rPr lang="en-US" dirty="0" smtClean="0"/>
              <a:t>Please encourage all members to vote to ensure that you pass the 20% voter turnout mark. If you do not pass this mark, your election will be invalid. </a:t>
            </a:r>
          </a:p>
          <a:p>
            <a:endParaRPr lang="en-US" dirty="0"/>
          </a:p>
          <a:p>
            <a:r>
              <a:rPr lang="en-US" dirty="0" smtClean="0"/>
              <a:t>Societies that don’t have a President, Treasurer and Secretary…don’t worry, we’ll work with you to see what we can do!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6839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207568"/>
            <a:ext cx="3205961" cy="773632"/>
          </a:xfrm>
        </p:spPr>
        <p:txBody>
          <a:bodyPr/>
          <a:lstStyle/>
          <a:p>
            <a:pPr algn="ctr"/>
            <a:r>
              <a:rPr lang="en-GB" sz="4000" b="1" dirty="0" smtClean="0"/>
              <a:t>SURPRISE!  </a:t>
            </a:r>
            <a:endParaRPr lang="en-GB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93188"/>
            <a:ext cx="8072120" cy="2178812"/>
          </a:xfrm>
        </p:spPr>
        <p:txBody>
          <a:bodyPr/>
          <a:lstStyle/>
          <a:p>
            <a:pPr algn="ctr"/>
            <a:r>
              <a:rPr lang="en-GB" sz="2400" dirty="0" smtClean="0"/>
              <a:t>For societies that reach an 80% (or more!) voter turnout, you will be put into a prize draw with the opportunity to win £1000 for your Society C account. 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Updates will be sent out to Committees today, so keep checking your emails. </a:t>
            </a: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 of Year Party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39" y="1645920"/>
            <a:ext cx="8072120" cy="4145279"/>
          </a:xfrm>
        </p:spPr>
        <p:txBody>
          <a:bodyPr/>
          <a:lstStyle/>
          <a:p>
            <a:r>
              <a:rPr lang="en-US" dirty="0" smtClean="0"/>
              <a:t>The Societies House Executive have started discussions about having a ‘End Of Year Societies Party’.</a:t>
            </a:r>
          </a:p>
          <a:p>
            <a:endParaRPr lang="en-US" dirty="0"/>
          </a:p>
          <a:p>
            <a:r>
              <a:rPr lang="en-US" dirty="0" smtClean="0"/>
              <a:t>This will be a day dedicated to society events (performance, cultural </a:t>
            </a:r>
            <a:r>
              <a:rPr lang="en-US" dirty="0" err="1" smtClean="0"/>
              <a:t>etc</a:t>
            </a:r>
            <a:r>
              <a:rPr lang="en-US" dirty="0" smtClean="0"/>
              <a:t>) within and outside the SU Building in City.</a:t>
            </a:r>
          </a:p>
          <a:p>
            <a:endParaRPr lang="en-US" dirty="0"/>
          </a:p>
          <a:p>
            <a:r>
              <a:rPr lang="en-US" dirty="0" smtClean="0"/>
              <a:t>We are currently thinking of holding the event during the last week of term.</a:t>
            </a:r>
          </a:p>
          <a:p>
            <a:endParaRPr lang="en-US" dirty="0"/>
          </a:p>
          <a:p>
            <a:r>
              <a:rPr lang="en-US" b="1" dirty="0" smtClean="0"/>
              <a:t>We need to know…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Which societies would be interested?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ideas do you have?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60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3796</TotalTime>
  <Words>642</Words>
  <Application>Microsoft Macintosh PowerPoint</Application>
  <PresentationFormat>On-screen Show (4:3)</PresentationFormat>
  <Paragraphs>133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Societies Assembly  Wednesday 18th March</vt:lpstr>
      <vt:lpstr>Agenda</vt:lpstr>
      <vt:lpstr>Apologies </vt:lpstr>
      <vt:lpstr>PowerPoint Presentation</vt:lpstr>
      <vt:lpstr>Notification of Any Other Business</vt:lpstr>
      <vt:lpstr>PowerPoint Presentation</vt:lpstr>
      <vt:lpstr>Updates</vt:lpstr>
      <vt:lpstr>SURPRISE!  </vt:lpstr>
      <vt:lpstr>End of Year Party</vt:lpstr>
      <vt:lpstr>Ratification of Society Affiliations</vt:lpstr>
      <vt:lpstr>PowerPoint Presentation</vt:lpstr>
      <vt:lpstr>Ratification </vt:lpstr>
      <vt:lpstr>6 Core Principles</vt:lpstr>
      <vt:lpstr>PowerPoint Presentation</vt:lpstr>
      <vt:lpstr>VP Activities Report Questions </vt:lpstr>
      <vt:lpstr>PowerPoint Presentation</vt:lpstr>
      <vt:lpstr>Any Other Business </vt:lpstr>
      <vt:lpstr>Date &amp; Time of Next Meeting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Societies Assembly Wednesday 8th October</dc:title>
  <dc:creator>Beth</dc:creator>
  <cp:lastModifiedBy>Authorised User</cp:lastModifiedBy>
  <cp:revision>80</cp:revision>
  <dcterms:created xsi:type="dcterms:W3CDTF">2014-10-06T04:00:27Z</dcterms:created>
  <dcterms:modified xsi:type="dcterms:W3CDTF">2015-08-03T09:36:38Z</dcterms:modified>
</cp:coreProperties>
</file>